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omments/modernComment_124_74BB937E.xml" ContentType="application/vnd.ms-powerpoint.comments+xml"/>
  <Override PartName="/ppt/media/image9.jpg" ContentType="image/jpg"/>
  <Override PartName="/ppt/media/image18.jpg" ContentType="image/jpg"/>
  <Override PartName="/ppt/media/image20.jpg" ContentType="image/jpg"/>
  <Override PartName="/ppt/media/image38.jpg" ContentType="image/jpg"/>
  <Override PartName="/ppt/notesSlides/notesSlide1.xml" ContentType="application/vnd.openxmlformats-officedocument.presentationml.notesSlide+xml"/>
  <Override PartName="/ppt/media/image40.jpg" ContentType="image/jpg"/>
  <Override PartName="/ppt/media/image41.jpg" ContentType="image/jpg"/>
  <Override PartName="/ppt/media/image42.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5.jpg" ContentType="image/jpg"/>
  <Override PartName="/ppt/media/image57.jpg" ContentType="image/jpg"/>
  <Override PartName="/ppt/media/image58.jpg" ContentType="image/jpg"/>
  <Override PartName="/ppt/media/image61.jpg" ContentType="image/jpg"/>
  <Override PartName="/ppt/media/image62.jpg" ContentType="image/jpg"/>
  <Override PartName="/ppt/media/image67.jpg" ContentType="image/jpg"/>
  <Override PartName="/ppt/notesSlides/notesSlide6.xml" ContentType="application/vnd.openxmlformats-officedocument.presentationml.notesSlide+xml"/>
  <Override PartName="/ppt/media/image75.jpg" ContentType="image/jpg"/>
  <Override PartName="/ppt/media/image76.jpg" ContentType="image/jpg"/>
  <Override PartName="/ppt/media/image78.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83.jpg" ContentType="image/jpg"/>
  <Override PartName="/ppt/media/image84.jpg" ContentType="image/jpg"/>
  <Override PartName="/ppt/media/image85.jpg" ContentType="image/jpg"/>
  <Override PartName="/ppt/media/image86.jpg" ContentType="image/jpg"/>
  <Override PartName="/ppt/notesSlides/notesSlide10.xml" ContentType="application/vnd.openxmlformats-officedocument.presentationml.notesSlide+xml"/>
  <Override PartName="/ppt/media/image88.jpg" ContentType="image/jpg"/>
  <Override PartName="/ppt/media/image89.jpg" ContentType="image/jpg"/>
  <Override PartName="/ppt/notesSlides/notesSlide11.xml" ContentType="application/vnd.openxmlformats-officedocument.presentationml.notesSlide+xml"/>
  <Override PartName="/ppt/media/image91.jpg" ContentType="image/jpg"/>
  <Override PartName="/ppt/media/image92.jpg" ContentType="image/jpg"/>
  <Override PartName="/ppt/media/image93.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96.jpg" ContentType="image/jpg"/>
  <Override PartName="/ppt/media/image97.jpg" ContentType="image/jpg"/>
  <Override PartName="/ppt/comments/modernComment_82F_91EEFB4E.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6" r:id="rId2"/>
    <p:sldMasterId id="2147483711" r:id="rId3"/>
    <p:sldMasterId id="2147483722" r:id="rId4"/>
    <p:sldMasterId id="2147483752" r:id="rId5"/>
  </p:sldMasterIdLst>
  <p:notesMasterIdLst>
    <p:notesMasterId r:id="rId136"/>
  </p:notesMasterIdLst>
  <p:sldIdLst>
    <p:sldId id="1795" r:id="rId6"/>
    <p:sldId id="2191" r:id="rId7"/>
    <p:sldId id="2124" r:id="rId8"/>
    <p:sldId id="2142" r:id="rId9"/>
    <p:sldId id="2131" r:id="rId10"/>
    <p:sldId id="2140" r:id="rId11"/>
    <p:sldId id="292" r:id="rId12"/>
    <p:sldId id="2188" r:id="rId13"/>
    <p:sldId id="266" r:id="rId14"/>
    <p:sldId id="299" r:id="rId15"/>
    <p:sldId id="300" r:id="rId16"/>
    <p:sldId id="301" r:id="rId17"/>
    <p:sldId id="2107" r:id="rId18"/>
    <p:sldId id="2108" r:id="rId19"/>
    <p:sldId id="2143" r:id="rId20"/>
    <p:sldId id="2173" r:id="rId21"/>
    <p:sldId id="2097" r:id="rId22"/>
    <p:sldId id="2146" r:id="rId23"/>
    <p:sldId id="2194" r:id="rId24"/>
    <p:sldId id="326" r:id="rId25"/>
    <p:sldId id="2175" r:id="rId26"/>
    <p:sldId id="2171" r:id="rId27"/>
    <p:sldId id="2174" r:id="rId28"/>
    <p:sldId id="2176" r:id="rId29"/>
    <p:sldId id="2172" r:id="rId30"/>
    <p:sldId id="2178" r:id="rId31"/>
    <p:sldId id="2179" r:id="rId32"/>
    <p:sldId id="2183" r:id="rId33"/>
    <p:sldId id="2180" r:id="rId34"/>
    <p:sldId id="2181" r:id="rId35"/>
    <p:sldId id="2184" r:id="rId36"/>
    <p:sldId id="2185" r:id="rId37"/>
    <p:sldId id="2186" r:id="rId38"/>
    <p:sldId id="2182" r:id="rId39"/>
    <p:sldId id="2177" r:id="rId40"/>
    <p:sldId id="2170" r:id="rId41"/>
    <p:sldId id="2193" r:id="rId42"/>
    <p:sldId id="2192" r:id="rId43"/>
    <p:sldId id="2120" r:id="rId44"/>
    <p:sldId id="344" r:id="rId45"/>
    <p:sldId id="322" r:id="rId46"/>
    <p:sldId id="331" r:id="rId47"/>
    <p:sldId id="2118" r:id="rId48"/>
    <p:sldId id="2150" r:id="rId49"/>
    <p:sldId id="1992" r:id="rId50"/>
    <p:sldId id="2151" r:id="rId51"/>
    <p:sldId id="2144" r:id="rId52"/>
    <p:sldId id="2148" r:id="rId53"/>
    <p:sldId id="2149" r:id="rId54"/>
    <p:sldId id="1541" r:id="rId55"/>
    <p:sldId id="2130" r:id="rId56"/>
    <p:sldId id="2127" r:id="rId57"/>
    <p:sldId id="342" r:id="rId58"/>
    <p:sldId id="2162" r:id="rId59"/>
    <p:sldId id="2104" r:id="rId60"/>
    <p:sldId id="2037" r:id="rId61"/>
    <p:sldId id="1978" r:id="rId62"/>
    <p:sldId id="1759" r:id="rId63"/>
    <p:sldId id="337" r:id="rId64"/>
    <p:sldId id="339" r:id="rId65"/>
    <p:sldId id="335" r:id="rId66"/>
    <p:sldId id="333" r:id="rId67"/>
    <p:sldId id="359" r:id="rId68"/>
    <p:sldId id="2153" r:id="rId69"/>
    <p:sldId id="354" r:id="rId70"/>
    <p:sldId id="350" r:id="rId71"/>
    <p:sldId id="1757" r:id="rId72"/>
    <p:sldId id="275" r:id="rId73"/>
    <p:sldId id="2164" r:id="rId74"/>
    <p:sldId id="2163" r:id="rId75"/>
    <p:sldId id="2050" r:id="rId76"/>
    <p:sldId id="2049" r:id="rId77"/>
    <p:sldId id="2051" r:id="rId78"/>
    <p:sldId id="2047" r:id="rId79"/>
    <p:sldId id="2052" r:id="rId80"/>
    <p:sldId id="285" r:id="rId81"/>
    <p:sldId id="2053" r:id="rId82"/>
    <p:sldId id="2054" r:id="rId83"/>
    <p:sldId id="289" r:id="rId84"/>
    <p:sldId id="290" r:id="rId85"/>
    <p:sldId id="1966" r:id="rId86"/>
    <p:sldId id="1967" r:id="rId87"/>
    <p:sldId id="2046" r:id="rId88"/>
    <p:sldId id="2055" r:id="rId89"/>
    <p:sldId id="302" r:id="rId90"/>
    <p:sldId id="2155" r:id="rId91"/>
    <p:sldId id="306" r:id="rId92"/>
    <p:sldId id="2156" r:id="rId93"/>
    <p:sldId id="2069" r:id="rId94"/>
    <p:sldId id="311" r:id="rId95"/>
    <p:sldId id="312" r:id="rId96"/>
    <p:sldId id="313" r:id="rId97"/>
    <p:sldId id="1776" r:id="rId98"/>
    <p:sldId id="2168" r:id="rId99"/>
    <p:sldId id="1777" r:id="rId100"/>
    <p:sldId id="2040" r:id="rId101"/>
    <p:sldId id="2043" r:id="rId102"/>
    <p:sldId id="272" r:id="rId103"/>
    <p:sldId id="2154" r:id="rId104"/>
    <p:sldId id="2166" r:id="rId105"/>
    <p:sldId id="2167" r:id="rId106"/>
    <p:sldId id="2039" r:id="rId107"/>
    <p:sldId id="2087" r:id="rId108"/>
    <p:sldId id="2187" r:id="rId109"/>
    <p:sldId id="1783" r:id="rId110"/>
    <p:sldId id="2152" r:id="rId111"/>
    <p:sldId id="2072" r:id="rId112"/>
    <p:sldId id="259" r:id="rId113"/>
    <p:sldId id="2157" r:id="rId114"/>
    <p:sldId id="269" r:id="rId115"/>
    <p:sldId id="270" r:id="rId116"/>
    <p:sldId id="271" r:id="rId117"/>
    <p:sldId id="2074" r:id="rId118"/>
    <p:sldId id="2158" r:id="rId119"/>
    <p:sldId id="2159" r:id="rId120"/>
    <p:sldId id="2081" r:id="rId121"/>
    <p:sldId id="2078" r:id="rId122"/>
    <p:sldId id="2075" r:id="rId123"/>
    <p:sldId id="284" r:id="rId124"/>
    <p:sldId id="2080" r:id="rId125"/>
    <p:sldId id="2079" r:id="rId126"/>
    <p:sldId id="2086" r:id="rId127"/>
    <p:sldId id="2094" r:id="rId128"/>
    <p:sldId id="2160" r:id="rId129"/>
    <p:sldId id="291" r:id="rId130"/>
    <p:sldId id="2189" r:id="rId131"/>
    <p:sldId id="2190" r:id="rId132"/>
    <p:sldId id="2093" r:id="rId133"/>
    <p:sldId id="2095" r:id="rId134"/>
    <p:sldId id="2161" r:id="rId135"/>
  </p:sldIdLst>
  <p:sldSz cx="9144000" cy="5143500" type="screen16x9"/>
  <p:notesSz cx="6858000" cy="9144000"/>
  <p:embeddedFontLst>
    <p:embeddedFont>
      <p:font typeface="Avenir" panose="02000503020000020003" pitchFamily="2" charset="0"/>
      <p:regular r:id="rId137"/>
      <p:italic r:id="rId138"/>
    </p:embeddedFont>
    <p:embeddedFont>
      <p:font typeface="Cambria Math" panose="02040503050406030204" pitchFamily="18" charset="0"/>
      <p:regular r:id="rId139"/>
    </p:embeddedFont>
    <p:embeddedFont>
      <p:font typeface="Consolas" panose="020B0609020204030204" pitchFamily="49" charset="0"/>
      <p:regular r:id="rId140"/>
      <p:bold r:id="rId141"/>
      <p:italic r:id="rId142"/>
      <p:boldItalic r:id="rId143"/>
    </p:embeddedFont>
    <p:embeddedFont>
      <p:font typeface="Corbel" panose="020B0503020204020204" pitchFamily="34" charset="0"/>
      <p:regular r:id="rId144"/>
      <p:bold r:id="rId145"/>
      <p:italic r:id="rId146"/>
      <p:boldItalic r:id="rId147"/>
    </p:embeddedFont>
    <p:embeddedFont>
      <p:font typeface="Google Sans" panose="020F0502020204030204" pitchFamily="34" charset="0"/>
      <p:regular r:id="rId148"/>
      <p:bold r:id="rId149"/>
      <p:italic r:id="rId150"/>
      <p:boldItalic r:id="rId151"/>
    </p:embeddedFont>
    <p:embeddedFont>
      <p:font typeface="Roboto" panose="02000000000000000000" pitchFamily="2" charset="0"/>
      <p:regular r:id="rId152"/>
      <p:bold r:id="rId153"/>
      <p:italic r:id="rId154"/>
      <p:boldItalic r:id="rId155"/>
    </p:embeddedFont>
    <p:embeddedFont>
      <p:font typeface="Source Sans Pro" panose="020B0503030403020204" pitchFamily="34" charset="0"/>
      <p:regular r:id="rId156"/>
      <p:bold r:id="rId157"/>
      <p:italic r:id="rId158"/>
      <p:boldItalic r:id="rId159"/>
    </p:embeddedFont>
    <p:embeddedFont>
      <p:font typeface="Source Serif Pro" panose="02040603050405020204" pitchFamily="18" charset="0"/>
      <p:regular r:id="rId160"/>
      <p:bold r:id="rId161"/>
      <p:italic r:id="rId162"/>
      <p:boldItalic r:id="rId163"/>
    </p:embeddedFont>
    <p:embeddedFont>
      <p:font typeface="Tahoma" panose="020B0604030504040204" pitchFamily="34" charset="0"/>
      <p:regular r:id="rId164"/>
      <p:bold r:id="rId165"/>
    </p:embeddedFont>
    <p:embeddedFont>
      <p:font typeface="Trebuchet MS" panose="020B0703020202090204" pitchFamily="34" charset="0"/>
      <p:regular r:id="rId166"/>
      <p:bold r:id="rId167"/>
      <p:italic r:id="rId1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4FBD4"/>
    <a:srgbClr val="0F9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7A232D-F3D9-5E41-AA83-7E05034EA9AC}" v="190" dt="2025-04-01T13:02:39.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4"/>
    <p:restoredTop sz="94694"/>
  </p:normalViewPr>
  <p:slideViewPr>
    <p:cSldViewPr snapToGrid="0">
      <p:cViewPr varScale="1">
        <p:scale>
          <a:sx n="156" d="100"/>
          <a:sy n="156" d="100"/>
        </p:scale>
        <p:origin x="552" y="168"/>
      </p:cViewPr>
      <p:guideLst>
        <p:guide orient="horz" pos="1620"/>
        <p:guide pos="2880"/>
      </p:guideLst>
    </p:cSldViewPr>
  </p:slideViewPr>
  <p:outlineViewPr>
    <p:cViewPr>
      <p:scale>
        <a:sx n="33" d="100"/>
        <a:sy n="33" d="100"/>
      </p:scale>
      <p:origin x="0" y="-5665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2.fntdata"/><Relationship Id="rId159" Type="http://schemas.openxmlformats.org/officeDocument/2006/relationships/font" Target="fonts/font23.fntdata"/><Relationship Id="rId170"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13.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24.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font" Target="fonts/font3.fntdata"/><Relationship Id="rId85" Type="http://schemas.openxmlformats.org/officeDocument/2006/relationships/slide" Target="slides/slide80.xml"/><Relationship Id="rId150" Type="http://schemas.openxmlformats.org/officeDocument/2006/relationships/font" Target="fonts/font14.fntdata"/><Relationship Id="rId171" Type="http://schemas.openxmlformats.org/officeDocument/2006/relationships/theme" Target="theme/theme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font" Target="fonts/font4.fntdata"/><Relationship Id="rId16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font" Target="fonts/font15.fntdata"/><Relationship Id="rId156" Type="http://schemas.openxmlformats.org/officeDocument/2006/relationships/font" Target="fonts/font20.fntdata"/><Relationship Id="rId172"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5.fntdata"/><Relationship Id="rId146" Type="http://schemas.openxmlformats.org/officeDocument/2006/relationships/font" Target="fonts/font10.fntdata"/><Relationship Id="rId167" Type="http://schemas.openxmlformats.org/officeDocument/2006/relationships/font" Target="fonts/font3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notesMaster" Target="notesMasters/notesMaster1.xml"/><Relationship Id="rId157" Type="http://schemas.openxmlformats.org/officeDocument/2006/relationships/font" Target="fonts/font21.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16.fntdata"/><Relationship Id="rId173"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11.fntdata"/><Relationship Id="rId168" Type="http://schemas.openxmlformats.org/officeDocument/2006/relationships/font" Target="fonts/font3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6.fntdata"/><Relationship Id="rId163" Type="http://schemas.openxmlformats.org/officeDocument/2006/relationships/font" Target="fonts/font27.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fntdata"/><Relationship Id="rId158" Type="http://schemas.openxmlformats.org/officeDocument/2006/relationships/font" Target="fonts/font2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font" Target="fonts/font17.fntdata"/><Relationship Id="rId174"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7.fntdata"/><Relationship Id="rId148" Type="http://schemas.openxmlformats.org/officeDocument/2006/relationships/font" Target="fonts/font12.fntdata"/><Relationship Id="rId164" Type="http://schemas.openxmlformats.org/officeDocument/2006/relationships/font" Target="fonts/font28.fntdata"/><Relationship Id="rId16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font" Target="fonts/font18.fntdata"/><Relationship Id="rId175" Type="http://schemas.microsoft.com/office/2018/10/relationships/authors" Target="author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8.fntdata"/><Relationship Id="rId90" Type="http://schemas.openxmlformats.org/officeDocument/2006/relationships/slide" Target="slides/slide85.xml"/><Relationship Id="rId165" Type="http://schemas.openxmlformats.org/officeDocument/2006/relationships/font" Target="fonts/font29.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19.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font" Target="fonts/font9.fntdata"/><Relationship Id="rId166" Type="http://schemas.openxmlformats.org/officeDocument/2006/relationships/font" Target="fonts/font3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62390808-c838-45e6-be59-d6fd0d208bc8" providerId="ADAL" clId="{84BC014A-4A4B-174E-AA42-E467223DBA1B}"/>
    <pc:docChg chg="undo redo custSel addSld delSld modSld sldOrd">
      <pc:chgData name="Daniel Khashabi" userId="62390808-c838-45e6-be59-d6fd0d208bc8" providerId="ADAL" clId="{84BC014A-4A4B-174E-AA42-E467223DBA1B}" dt="2024-01-04T21:33:48.596" v="1165" actId="962"/>
      <pc:docMkLst>
        <pc:docMk/>
      </pc:docMkLst>
      <pc:sldChg chg="add mod modShow">
        <pc:chgData name="Daniel Khashabi" userId="62390808-c838-45e6-be59-d6fd0d208bc8" providerId="ADAL" clId="{84BC014A-4A4B-174E-AA42-E467223DBA1B}" dt="2023-12-31T17:17:51.633" v="559" actId="729"/>
        <pc:sldMkLst>
          <pc:docMk/>
          <pc:sldMk cId="3301031121" sldId="292"/>
        </pc:sldMkLst>
      </pc:sldChg>
      <pc:sldChg chg="addSp delSp modSp add mod modClrScheme chgLayout">
        <pc:chgData name="Daniel Khashabi" userId="62390808-c838-45e6-be59-d6fd0d208bc8" providerId="ADAL" clId="{84BC014A-4A4B-174E-AA42-E467223DBA1B}" dt="2023-12-31T16:55:17.237" v="181" actId="20577"/>
        <pc:sldMkLst>
          <pc:docMk/>
          <pc:sldMk cId="183854210" sldId="296"/>
        </pc:sldMkLst>
      </pc:sldChg>
      <pc:sldChg chg="addSp delSp modSp add del mod modClrScheme chgLayout">
        <pc:chgData name="Daniel Khashabi" userId="62390808-c838-45e6-be59-d6fd0d208bc8" providerId="ADAL" clId="{84BC014A-4A4B-174E-AA42-E467223DBA1B}" dt="2023-12-31T17:19:12.430" v="560" actId="2696"/>
        <pc:sldMkLst>
          <pc:docMk/>
          <pc:sldMk cId="0" sldId="297"/>
        </pc:sldMkLst>
      </pc:sldChg>
      <pc:sldChg chg="modSp add del">
        <pc:chgData name="Daniel Khashabi" userId="62390808-c838-45e6-be59-d6fd0d208bc8" providerId="ADAL" clId="{84BC014A-4A4B-174E-AA42-E467223DBA1B}" dt="2023-12-31T16:54:01.527" v="168" actId="2696"/>
        <pc:sldMkLst>
          <pc:docMk/>
          <pc:sldMk cId="0" sldId="298"/>
        </pc:sldMkLst>
      </pc:sldChg>
      <pc:sldChg chg="addSp delSp modSp add mod modClrScheme chgLayout">
        <pc:chgData name="Daniel Khashabi" userId="62390808-c838-45e6-be59-d6fd0d208bc8" providerId="ADAL" clId="{84BC014A-4A4B-174E-AA42-E467223DBA1B}" dt="2023-12-31T17:04:02.547" v="549" actId="1035"/>
        <pc:sldMkLst>
          <pc:docMk/>
          <pc:sldMk cId="990611817" sldId="299"/>
        </pc:sldMkLst>
      </pc:sldChg>
      <pc:sldChg chg="addSp delSp modSp add mod modClrScheme chgLayout">
        <pc:chgData name="Daniel Khashabi" userId="62390808-c838-45e6-be59-d6fd0d208bc8" providerId="ADAL" clId="{84BC014A-4A4B-174E-AA42-E467223DBA1B}" dt="2023-12-31T17:19:22.512" v="564"/>
        <pc:sldMkLst>
          <pc:docMk/>
          <pc:sldMk cId="1675852541" sldId="300"/>
        </pc:sldMkLst>
      </pc:sldChg>
      <pc:sldChg chg="addSp delSp modSp add mod modClrScheme chgLayout">
        <pc:chgData name="Daniel Khashabi" userId="62390808-c838-45e6-be59-d6fd0d208bc8" providerId="ADAL" clId="{84BC014A-4A4B-174E-AA42-E467223DBA1B}" dt="2023-12-31T17:20:21.670" v="566" actId="700"/>
        <pc:sldMkLst>
          <pc:docMk/>
          <pc:sldMk cId="224718348" sldId="301"/>
        </pc:sldMkLst>
      </pc:sldChg>
      <pc:sldChg chg="addSp delSp modSp add mod modClrScheme chgLayout">
        <pc:chgData name="Daniel Khashabi" userId="62390808-c838-45e6-be59-d6fd0d208bc8" providerId="ADAL" clId="{84BC014A-4A4B-174E-AA42-E467223DBA1B}" dt="2023-12-31T17:36:04.928" v="782" actId="478"/>
        <pc:sldMkLst>
          <pc:docMk/>
          <pc:sldMk cId="0" sldId="304"/>
        </pc:sldMkLst>
      </pc:sldChg>
      <pc:sldChg chg="addSp delSp modSp add mod modClrScheme chgLayout">
        <pc:chgData name="Daniel Khashabi" userId="62390808-c838-45e6-be59-d6fd0d208bc8" providerId="ADAL" clId="{84BC014A-4A4B-174E-AA42-E467223DBA1B}" dt="2023-12-31T17:36:28.720" v="786" actId="478"/>
        <pc:sldMkLst>
          <pc:docMk/>
          <pc:sldMk cId="0" sldId="308"/>
        </pc:sldMkLst>
      </pc:sldChg>
      <pc:sldChg chg="addSp delSp modSp add mod modClrScheme chgLayout">
        <pc:chgData name="Daniel Khashabi" userId="62390808-c838-45e6-be59-d6fd0d208bc8" providerId="ADAL" clId="{84BC014A-4A4B-174E-AA42-E467223DBA1B}" dt="2023-12-31T17:40:34.547" v="891" actId="14100"/>
        <pc:sldMkLst>
          <pc:docMk/>
          <pc:sldMk cId="0" sldId="314"/>
        </pc:sldMkLst>
      </pc:sldChg>
      <pc:sldChg chg="addSp delSp modSp add mod modClrScheme chgLayout">
        <pc:chgData name="Daniel Khashabi" userId="62390808-c838-45e6-be59-d6fd0d208bc8" providerId="ADAL" clId="{84BC014A-4A4B-174E-AA42-E467223DBA1B}" dt="2023-12-31T17:41:04.271" v="909"/>
        <pc:sldMkLst>
          <pc:docMk/>
          <pc:sldMk cId="0" sldId="315"/>
        </pc:sldMkLst>
      </pc:sldChg>
      <pc:sldChg chg="add">
        <pc:chgData name="Daniel Khashabi" userId="62390808-c838-45e6-be59-d6fd0d208bc8" providerId="ADAL" clId="{84BC014A-4A4B-174E-AA42-E467223DBA1B}" dt="2023-12-31T16:53:55.726" v="167"/>
        <pc:sldMkLst>
          <pc:docMk/>
          <pc:sldMk cId="0" sldId="316"/>
        </pc:sldMkLst>
      </pc:sldChg>
      <pc:sldChg chg="modSp add">
        <pc:chgData name="Daniel Khashabi" userId="62390808-c838-45e6-be59-d6fd0d208bc8" providerId="ADAL" clId="{84BC014A-4A4B-174E-AA42-E467223DBA1B}" dt="2023-12-31T16:53:55.726" v="167"/>
        <pc:sldMkLst>
          <pc:docMk/>
          <pc:sldMk cId="0" sldId="317"/>
        </pc:sldMkLst>
      </pc:sldChg>
      <pc:sldChg chg="modSp add">
        <pc:chgData name="Daniel Khashabi" userId="62390808-c838-45e6-be59-d6fd0d208bc8" providerId="ADAL" clId="{84BC014A-4A4B-174E-AA42-E467223DBA1B}" dt="2023-12-31T16:53:55.726" v="167"/>
        <pc:sldMkLst>
          <pc:docMk/>
          <pc:sldMk cId="0" sldId="318"/>
        </pc:sldMkLst>
      </pc:sldChg>
      <pc:sldChg chg="modSp add">
        <pc:chgData name="Daniel Khashabi" userId="62390808-c838-45e6-be59-d6fd0d208bc8" providerId="ADAL" clId="{84BC014A-4A4B-174E-AA42-E467223DBA1B}" dt="2023-12-31T16:53:55.726" v="167"/>
        <pc:sldMkLst>
          <pc:docMk/>
          <pc:sldMk cId="0" sldId="319"/>
        </pc:sldMkLst>
      </pc:sldChg>
      <pc:sldChg chg="modSp add del">
        <pc:chgData name="Daniel Khashabi" userId="62390808-c838-45e6-be59-d6fd0d208bc8" providerId="ADAL" clId="{84BC014A-4A4B-174E-AA42-E467223DBA1B}" dt="2023-12-31T18:06:16.814" v="1119" actId="2696"/>
        <pc:sldMkLst>
          <pc:docMk/>
          <pc:sldMk cId="0" sldId="320"/>
        </pc:sldMkLst>
      </pc:sldChg>
      <pc:sldChg chg="add del">
        <pc:chgData name="Daniel Khashabi" userId="62390808-c838-45e6-be59-d6fd0d208bc8" providerId="ADAL" clId="{84BC014A-4A4B-174E-AA42-E467223DBA1B}" dt="2023-12-31T17:16:27.702" v="551" actId="2696"/>
        <pc:sldMkLst>
          <pc:docMk/>
          <pc:sldMk cId="0" sldId="321"/>
        </pc:sldMkLst>
      </pc:sldChg>
      <pc:sldChg chg="addSp delSp modSp add mod modClrScheme chgLayout">
        <pc:chgData name="Daniel Khashabi" userId="62390808-c838-45e6-be59-d6fd0d208bc8" providerId="ADAL" clId="{84BC014A-4A4B-174E-AA42-E467223DBA1B}" dt="2023-12-31T17:44:19.089" v="973"/>
        <pc:sldMkLst>
          <pc:docMk/>
          <pc:sldMk cId="3821442067" sldId="322"/>
        </pc:sldMkLst>
      </pc:sldChg>
      <pc:sldChg chg="addSp delSp modSp add mod modClrScheme chgLayout">
        <pc:chgData name="Daniel Khashabi" userId="62390808-c838-45e6-be59-d6fd0d208bc8" providerId="ADAL" clId="{84BC014A-4A4B-174E-AA42-E467223DBA1B}" dt="2023-12-31T18:02:11.448" v="976"/>
        <pc:sldMkLst>
          <pc:docMk/>
          <pc:sldMk cId="0" sldId="325"/>
        </pc:sldMkLst>
      </pc:sldChg>
      <pc:sldChg chg="addSp delSp modSp add mod modClrScheme chgLayout">
        <pc:chgData name="Daniel Khashabi" userId="62390808-c838-45e6-be59-d6fd0d208bc8" providerId="ADAL" clId="{84BC014A-4A4B-174E-AA42-E467223DBA1B}" dt="2023-12-31T18:02:16.437" v="981"/>
        <pc:sldMkLst>
          <pc:docMk/>
          <pc:sldMk cId="1705299577" sldId="326"/>
        </pc:sldMkLst>
      </pc:sldChg>
      <pc:sldChg chg="addSp modSp add del mod modClrScheme chgLayout">
        <pc:chgData name="Daniel Khashabi" userId="62390808-c838-45e6-be59-d6fd0d208bc8" providerId="ADAL" clId="{84BC014A-4A4B-174E-AA42-E467223DBA1B}" dt="2023-12-31T18:04:07.522" v="1024" actId="2696"/>
        <pc:sldMkLst>
          <pc:docMk/>
          <pc:sldMk cId="0" sldId="327"/>
        </pc:sldMkLst>
      </pc:sldChg>
      <pc:sldChg chg="addSp modSp add del mod modClrScheme chgLayout">
        <pc:chgData name="Daniel Khashabi" userId="62390808-c838-45e6-be59-d6fd0d208bc8" providerId="ADAL" clId="{84BC014A-4A4B-174E-AA42-E467223DBA1B}" dt="2023-12-31T18:04:04.124" v="1023" actId="2696"/>
        <pc:sldMkLst>
          <pc:docMk/>
          <pc:sldMk cId="0" sldId="328"/>
        </pc:sldMkLst>
      </pc:sldChg>
      <pc:sldChg chg="addSp delSp modSp add mod modClrScheme chgLayout">
        <pc:chgData name="Daniel Khashabi" userId="62390808-c838-45e6-be59-d6fd0d208bc8" providerId="ADAL" clId="{84BC014A-4A4B-174E-AA42-E467223DBA1B}" dt="2023-12-31T18:05:47.772" v="1114" actId="1076"/>
        <pc:sldMkLst>
          <pc:docMk/>
          <pc:sldMk cId="0" sldId="329"/>
        </pc:sldMkLst>
      </pc:sldChg>
      <pc:sldChg chg="addSp delSp modSp add mod modShow">
        <pc:chgData name="Daniel Khashabi" userId="62390808-c838-45e6-be59-d6fd0d208bc8" providerId="ADAL" clId="{84BC014A-4A4B-174E-AA42-E467223DBA1B}" dt="2023-12-31T18:02:30.952" v="990" actId="20577"/>
        <pc:sldMkLst>
          <pc:docMk/>
          <pc:sldMk cId="2546465920" sldId="331"/>
        </pc:sldMkLst>
      </pc:sldChg>
      <pc:sldChg chg="add">
        <pc:chgData name="Daniel Khashabi" userId="62390808-c838-45e6-be59-d6fd0d208bc8" providerId="ADAL" clId="{84BC014A-4A4B-174E-AA42-E467223DBA1B}" dt="2023-12-28T03:42:50.409" v="2"/>
        <pc:sldMkLst>
          <pc:docMk/>
          <pc:sldMk cId="2751063562" sldId="333"/>
        </pc:sldMkLst>
      </pc:sldChg>
      <pc:sldChg chg="add">
        <pc:chgData name="Daniel Khashabi" userId="62390808-c838-45e6-be59-d6fd0d208bc8" providerId="ADAL" clId="{84BC014A-4A4B-174E-AA42-E467223DBA1B}" dt="2023-12-28T03:42:50.409" v="2"/>
        <pc:sldMkLst>
          <pc:docMk/>
          <pc:sldMk cId="271212921" sldId="335"/>
        </pc:sldMkLst>
      </pc:sldChg>
      <pc:sldChg chg="add">
        <pc:chgData name="Daniel Khashabi" userId="62390808-c838-45e6-be59-d6fd0d208bc8" providerId="ADAL" clId="{84BC014A-4A4B-174E-AA42-E467223DBA1B}" dt="2023-12-28T03:42:50.409" v="2"/>
        <pc:sldMkLst>
          <pc:docMk/>
          <pc:sldMk cId="1976287159" sldId="337"/>
        </pc:sldMkLst>
      </pc:sldChg>
      <pc:sldChg chg="add">
        <pc:chgData name="Daniel Khashabi" userId="62390808-c838-45e6-be59-d6fd0d208bc8" providerId="ADAL" clId="{84BC014A-4A4B-174E-AA42-E467223DBA1B}" dt="2023-12-28T03:42:50.409" v="2"/>
        <pc:sldMkLst>
          <pc:docMk/>
          <pc:sldMk cId="1900096374" sldId="338"/>
        </pc:sldMkLst>
      </pc:sldChg>
      <pc:sldChg chg="add">
        <pc:chgData name="Daniel Khashabi" userId="62390808-c838-45e6-be59-d6fd0d208bc8" providerId="ADAL" clId="{84BC014A-4A4B-174E-AA42-E467223DBA1B}" dt="2023-12-28T03:42:50.409" v="2"/>
        <pc:sldMkLst>
          <pc:docMk/>
          <pc:sldMk cId="1537601946" sldId="342"/>
        </pc:sldMkLst>
      </pc:sldChg>
      <pc:sldChg chg="modSp mod ord">
        <pc:chgData name="Daniel Khashabi" userId="62390808-c838-45e6-be59-d6fd0d208bc8" providerId="ADAL" clId="{84BC014A-4A4B-174E-AA42-E467223DBA1B}" dt="2023-12-31T17:24:39.845" v="611" actId="207"/>
        <pc:sldMkLst>
          <pc:docMk/>
          <pc:sldMk cId="429166191" sldId="344"/>
        </pc:sldMkLst>
      </pc:sldChg>
      <pc:sldChg chg="add">
        <pc:chgData name="Daniel Khashabi" userId="62390808-c838-45e6-be59-d6fd0d208bc8" providerId="ADAL" clId="{84BC014A-4A4B-174E-AA42-E467223DBA1B}" dt="2023-12-28T03:42:50.409" v="2"/>
        <pc:sldMkLst>
          <pc:docMk/>
          <pc:sldMk cId="1920408203" sldId="362"/>
        </pc:sldMkLst>
      </pc:sldChg>
      <pc:sldChg chg="modSp mod">
        <pc:chgData name="Daniel Khashabi" userId="62390808-c838-45e6-be59-d6fd0d208bc8" providerId="ADAL" clId="{84BC014A-4A4B-174E-AA42-E467223DBA1B}" dt="2023-12-28T03:42:50.532" v="3" actId="27636"/>
        <pc:sldMkLst>
          <pc:docMk/>
          <pc:sldMk cId="1912324609" sldId="1550"/>
        </pc:sldMkLst>
      </pc:sldChg>
      <pc:sldChg chg="addSp delSp modSp mod modClrScheme chgLayout">
        <pc:chgData name="Daniel Khashabi" userId="62390808-c838-45e6-be59-d6fd0d208bc8" providerId="ADAL" clId="{84BC014A-4A4B-174E-AA42-E467223DBA1B}" dt="2023-12-28T03:18:08.182" v="0" actId="700"/>
        <pc:sldMkLst>
          <pc:docMk/>
          <pc:sldMk cId="502797064" sldId="1601"/>
        </pc:sldMkLst>
      </pc:sldChg>
      <pc:sldChg chg="addSp delSp modSp mod modClrScheme chgLayout">
        <pc:chgData name="Daniel Khashabi" userId="62390808-c838-45e6-be59-d6fd0d208bc8" providerId="ADAL" clId="{84BC014A-4A4B-174E-AA42-E467223DBA1B}" dt="2023-12-28T03:18:11.710" v="1" actId="700"/>
        <pc:sldMkLst>
          <pc:docMk/>
          <pc:sldMk cId="326360926" sldId="1602"/>
        </pc:sldMkLst>
      </pc:sldChg>
      <pc:sldChg chg="add">
        <pc:chgData name="Daniel Khashabi" userId="62390808-c838-45e6-be59-d6fd0d208bc8" providerId="ADAL" clId="{84BC014A-4A4B-174E-AA42-E467223DBA1B}" dt="2023-12-28T03:42:50.409" v="2"/>
        <pc:sldMkLst>
          <pc:docMk/>
          <pc:sldMk cId="3134981909" sldId="1688"/>
        </pc:sldMkLst>
      </pc:sldChg>
      <pc:sldChg chg="del">
        <pc:chgData name="Daniel Khashabi" userId="62390808-c838-45e6-be59-d6fd0d208bc8" providerId="ADAL" clId="{84BC014A-4A4B-174E-AA42-E467223DBA1B}" dt="2023-12-28T03:43:25.093" v="4" actId="2696"/>
        <pc:sldMkLst>
          <pc:docMk/>
          <pc:sldMk cId="2235332796" sldId="1708"/>
        </pc:sldMkLst>
      </pc:sldChg>
      <pc:sldChg chg="add">
        <pc:chgData name="Daniel Khashabi" userId="62390808-c838-45e6-be59-d6fd0d208bc8" providerId="ADAL" clId="{84BC014A-4A4B-174E-AA42-E467223DBA1B}" dt="2023-12-28T03:42:50.409" v="2"/>
        <pc:sldMkLst>
          <pc:docMk/>
          <pc:sldMk cId="676396732" sldId="1732"/>
        </pc:sldMkLst>
      </pc:sldChg>
      <pc:sldChg chg="add">
        <pc:chgData name="Daniel Khashabi" userId="62390808-c838-45e6-be59-d6fd0d208bc8" providerId="ADAL" clId="{84BC014A-4A4B-174E-AA42-E467223DBA1B}" dt="2023-12-28T03:42:50.409" v="2"/>
        <pc:sldMkLst>
          <pc:docMk/>
          <pc:sldMk cId="3864040783" sldId="1759"/>
        </pc:sldMkLst>
      </pc:sldChg>
      <pc:sldChg chg="del">
        <pc:chgData name="Daniel Khashabi" userId="62390808-c838-45e6-be59-d6fd0d208bc8" providerId="ADAL" clId="{84BC014A-4A4B-174E-AA42-E467223DBA1B}" dt="2023-12-28T03:45:30.108" v="66" actId="2696"/>
        <pc:sldMkLst>
          <pc:docMk/>
          <pc:sldMk cId="2894810001" sldId="1784"/>
        </pc:sldMkLst>
      </pc:sldChg>
      <pc:sldChg chg="add del">
        <pc:chgData name="Daniel Khashabi" userId="62390808-c838-45e6-be59-d6fd0d208bc8" providerId="ADAL" clId="{84BC014A-4A4B-174E-AA42-E467223DBA1B}" dt="2023-12-31T17:17:14.872" v="556" actId="2696"/>
        <pc:sldMkLst>
          <pc:docMk/>
          <pc:sldMk cId="687397271" sldId="1787"/>
        </pc:sldMkLst>
      </pc:sldChg>
      <pc:sldChg chg="add mod modShow">
        <pc:chgData name="Daniel Khashabi" userId="62390808-c838-45e6-be59-d6fd0d208bc8" providerId="ADAL" clId="{84BC014A-4A4B-174E-AA42-E467223DBA1B}" dt="2023-12-31T17:20:43.838" v="569" actId="729"/>
        <pc:sldMkLst>
          <pc:docMk/>
          <pc:sldMk cId="765543655" sldId="1811"/>
        </pc:sldMkLst>
      </pc:sldChg>
      <pc:sldChg chg="addSp delSp modSp add mod modClrScheme modShow chgLayout">
        <pc:chgData name="Daniel Khashabi" userId="62390808-c838-45e6-be59-d6fd0d208bc8" providerId="ADAL" clId="{84BC014A-4A4B-174E-AA42-E467223DBA1B}" dt="2023-12-31T17:35:22.177" v="778"/>
        <pc:sldMkLst>
          <pc:docMk/>
          <pc:sldMk cId="2173657543" sldId="1814"/>
        </pc:sldMkLst>
      </pc:sldChg>
      <pc:sldChg chg="delSp modSp add mod modClrScheme modShow chgLayout">
        <pc:chgData name="Daniel Khashabi" userId="62390808-c838-45e6-be59-d6fd0d208bc8" providerId="ADAL" clId="{84BC014A-4A4B-174E-AA42-E467223DBA1B}" dt="2023-12-31T17:35:07.885" v="776" actId="1076"/>
        <pc:sldMkLst>
          <pc:docMk/>
          <pc:sldMk cId="1356797361" sldId="1815"/>
        </pc:sldMkLst>
      </pc:sldChg>
      <pc:sldChg chg="del">
        <pc:chgData name="Daniel Khashabi" userId="62390808-c838-45e6-be59-d6fd0d208bc8" providerId="ADAL" clId="{84BC014A-4A4B-174E-AA42-E467223DBA1B}" dt="2023-12-31T17:22:09.977" v="577" actId="2696"/>
        <pc:sldMkLst>
          <pc:docMk/>
          <pc:sldMk cId="4269637422" sldId="1816"/>
        </pc:sldMkLst>
      </pc:sldChg>
      <pc:sldChg chg="del">
        <pc:chgData name="Daniel Khashabi" userId="62390808-c838-45e6-be59-d6fd0d208bc8" providerId="ADAL" clId="{84BC014A-4A4B-174E-AA42-E467223DBA1B}" dt="2023-12-31T17:22:09.977" v="577" actId="2696"/>
        <pc:sldMkLst>
          <pc:docMk/>
          <pc:sldMk cId="0" sldId="1817"/>
        </pc:sldMkLst>
      </pc:sldChg>
      <pc:sldChg chg="delSp modSp add del mod ord modClrScheme chgLayout">
        <pc:chgData name="Daniel Khashabi" userId="62390808-c838-45e6-be59-d6fd0d208bc8" providerId="ADAL" clId="{84BC014A-4A4B-174E-AA42-E467223DBA1B}" dt="2023-12-31T18:05:50.423" v="1115" actId="2696"/>
        <pc:sldMkLst>
          <pc:docMk/>
          <pc:sldMk cId="3335487479" sldId="1817"/>
        </pc:sldMkLst>
      </pc:sldChg>
      <pc:sldChg chg="modSp add mod">
        <pc:chgData name="Daniel Khashabi" userId="62390808-c838-45e6-be59-d6fd0d208bc8" providerId="ADAL" clId="{84BC014A-4A4B-174E-AA42-E467223DBA1B}" dt="2023-12-31T16:47:51.898" v="140" actId="20577"/>
        <pc:sldMkLst>
          <pc:docMk/>
          <pc:sldMk cId="629252539" sldId="1951"/>
        </pc:sldMkLst>
      </pc:sldChg>
      <pc:sldChg chg="add">
        <pc:chgData name="Daniel Khashabi" userId="62390808-c838-45e6-be59-d6fd0d208bc8" providerId="ADAL" clId="{84BC014A-4A4B-174E-AA42-E467223DBA1B}" dt="2023-12-28T03:42:50.409" v="2"/>
        <pc:sldMkLst>
          <pc:docMk/>
          <pc:sldMk cId="3970350796" sldId="1976"/>
        </pc:sldMkLst>
      </pc:sldChg>
      <pc:sldChg chg="add">
        <pc:chgData name="Daniel Khashabi" userId="62390808-c838-45e6-be59-d6fd0d208bc8" providerId="ADAL" clId="{84BC014A-4A4B-174E-AA42-E467223DBA1B}" dt="2023-12-28T03:42:50.409" v="2"/>
        <pc:sldMkLst>
          <pc:docMk/>
          <pc:sldMk cId="804601291" sldId="1978"/>
        </pc:sldMkLst>
      </pc:sldChg>
      <pc:sldChg chg="add del">
        <pc:chgData name="Daniel Khashabi" userId="62390808-c838-45e6-be59-d6fd0d208bc8" providerId="ADAL" clId="{84BC014A-4A4B-174E-AA42-E467223DBA1B}" dt="2023-12-31T17:22:49.652" v="588" actId="2696"/>
        <pc:sldMkLst>
          <pc:docMk/>
          <pc:sldMk cId="82910249" sldId="1992"/>
        </pc:sldMkLst>
      </pc:sldChg>
      <pc:sldChg chg="modSp add mod ord modShow">
        <pc:chgData name="Daniel Khashabi" userId="62390808-c838-45e6-be59-d6fd0d208bc8" providerId="ADAL" clId="{84BC014A-4A4B-174E-AA42-E467223DBA1B}" dt="2023-12-31T17:31:22.419" v="670" actId="20578"/>
        <pc:sldMkLst>
          <pc:docMk/>
          <pc:sldMk cId="2217261117" sldId="1992"/>
        </pc:sldMkLst>
      </pc:sldChg>
      <pc:sldChg chg="add">
        <pc:chgData name="Daniel Khashabi" userId="62390808-c838-45e6-be59-d6fd0d208bc8" providerId="ADAL" clId="{84BC014A-4A4B-174E-AA42-E467223DBA1B}" dt="2023-12-28T03:42:50.409" v="2"/>
        <pc:sldMkLst>
          <pc:docMk/>
          <pc:sldMk cId="22052206" sldId="2028"/>
        </pc:sldMkLst>
      </pc:sldChg>
      <pc:sldChg chg="add">
        <pc:chgData name="Daniel Khashabi" userId="62390808-c838-45e6-be59-d6fd0d208bc8" providerId="ADAL" clId="{84BC014A-4A4B-174E-AA42-E467223DBA1B}" dt="2023-12-28T03:42:50.409" v="2"/>
        <pc:sldMkLst>
          <pc:docMk/>
          <pc:sldMk cId="4075452590" sldId="2031"/>
        </pc:sldMkLst>
      </pc:sldChg>
      <pc:sldChg chg="modSp add mod modClrScheme chgLayout">
        <pc:chgData name="Daniel Khashabi" userId="62390808-c838-45e6-be59-d6fd0d208bc8" providerId="ADAL" clId="{84BC014A-4A4B-174E-AA42-E467223DBA1B}" dt="2023-12-28T03:43:45.546" v="13" actId="27636"/>
        <pc:sldMkLst>
          <pc:docMk/>
          <pc:sldMk cId="1175223723" sldId="2037"/>
        </pc:sldMkLst>
      </pc:sldChg>
      <pc:sldChg chg="del">
        <pc:chgData name="Daniel Khashabi" userId="62390808-c838-45e6-be59-d6fd0d208bc8" providerId="ADAL" clId="{84BC014A-4A4B-174E-AA42-E467223DBA1B}" dt="2023-12-28T03:43:31.799" v="5" actId="2696"/>
        <pc:sldMkLst>
          <pc:docMk/>
          <pc:sldMk cId="3976428712" sldId="2037"/>
        </pc:sldMkLst>
      </pc:sldChg>
      <pc:sldChg chg="add del">
        <pc:chgData name="Daniel Khashabi" userId="62390808-c838-45e6-be59-d6fd0d208bc8" providerId="ADAL" clId="{84BC014A-4A4B-174E-AA42-E467223DBA1B}" dt="2023-12-28T03:59:24.595" v="139" actId="2696"/>
        <pc:sldMkLst>
          <pc:docMk/>
          <pc:sldMk cId="713981739" sldId="2071"/>
        </pc:sldMkLst>
      </pc:sldChg>
      <pc:sldChg chg="modSp mod">
        <pc:chgData name="Daniel Khashabi" userId="62390808-c838-45e6-be59-d6fd0d208bc8" providerId="ADAL" clId="{84BC014A-4A4B-174E-AA42-E467223DBA1B}" dt="2023-12-28T03:46:22.764" v="72" actId="20577"/>
        <pc:sldMkLst>
          <pc:docMk/>
          <pc:sldMk cId="529033401" sldId="2091"/>
        </pc:sldMkLst>
      </pc:sldChg>
      <pc:sldChg chg="modSp mod modClrScheme modShow addCm chgLayout">
        <pc:chgData name="Daniel Khashabi" userId="62390808-c838-45e6-be59-d6fd0d208bc8" providerId="ADAL" clId="{84BC014A-4A4B-174E-AA42-E467223DBA1B}" dt="2023-12-28T03:46:04.525" v="70"/>
        <pc:sldMkLst>
          <pc:docMk/>
          <pc:sldMk cId="2448358222" sldId="2095"/>
        </pc:sldMkLst>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4BC014A-4A4B-174E-AA42-E467223DBA1B}" dt="2023-12-28T03:46:04.525" v="70"/>
              <pc2:cmMkLst xmlns:pc2="http://schemas.microsoft.com/office/powerpoint/2019/9/main/command">
                <pc:docMk/>
                <pc:sldMk cId="2448358222" sldId="2095"/>
                <pc2:cmMk id="{97F3EBB5-EF37-BA4E-B5DC-6654A2AAAD5A}"/>
              </pc2:cmMkLst>
            </pc226:cmChg>
          </p:ext>
        </pc:extLst>
      </pc:sldChg>
      <pc:sldChg chg="del">
        <pc:chgData name="Daniel Khashabi" userId="62390808-c838-45e6-be59-d6fd0d208bc8" providerId="ADAL" clId="{84BC014A-4A4B-174E-AA42-E467223DBA1B}" dt="2023-12-31T17:20:32.952" v="567" actId="2696"/>
        <pc:sldMkLst>
          <pc:docMk/>
          <pc:sldMk cId="341743270" sldId="2097"/>
        </pc:sldMkLst>
      </pc:sldChg>
      <pc:sldChg chg="modSp add mod">
        <pc:chgData name="Daniel Khashabi" userId="62390808-c838-45e6-be59-d6fd0d208bc8" providerId="ADAL" clId="{84BC014A-4A4B-174E-AA42-E467223DBA1B}" dt="2023-12-31T17:20:58.728" v="572" actId="207"/>
        <pc:sldMkLst>
          <pc:docMk/>
          <pc:sldMk cId="4127487649" sldId="2097"/>
        </pc:sldMkLst>
      </pc:sldChg>
      <pc:sldChg chg="add mod ord modShow">
        <pc:chgData name="Daniel Khashabi" userId="62390808-c838-45e6-be59-d6fd0d208bc8" providerId="ADAL" clId="{84BC014A-4A4B-174E-AA42-E467223DBA1B}" dt="2023-12-31T17:41:32.547" v="913" actId="729"/>
        <pc:sldMkLst>
          <pc:docMk/>
          <pc:sldMk cId="810807017" sldId="2098"/>
        </pc:sldMkLst>
      </pc:sldChg>
      <pc:sldChg chg="del">
        <pc:chgData name="Daniel Khashabi" userId="62390808-c838-45e6-be59-d6fd0d208bc8" providerId="ADAL" clId="{84BC014A-4A4B-174E-AA42-E467223DBA1B}" dt="2023-12-31T17:23:24.143" v="591" actId="2696"/>
        <pc:sldMkLst>
          <pc:docMk/>
          <pc:sldMk cId="839471404" sldId="2098"/>
        </pc:sldMkLst>
      </pc:sldChg>
      <pc:sldChg chg="modSp mod">
        <pc:chgData name="Daniel Khashabi" userId="62390808-c838-45e6-be59-d6fd0d208bc8" providerId="ADAL" clId="{84BC014A-4A4B-174E-AA42-E467223DBA1B}" dt="2023-12-31T17:24:02.746" v="596" actId="1076"/>
        <pc:sldMkLst>
          <pc:docMk/>
          <pc:sldMk cId="1280208039" sldId="2099"/>
        </pc:sldMkLst>
      </pc:sldChg>
      <pc:sldChg chg="addSp delSp modSp add mod modClrScheme chgLayout">
        <pc:chgData name="Daniel Khashabi" userId="62390808-c838-45e6-be59-d6fd0d208bc8" providerId="ADAL" clId="{84BC014A-4A4B-174E-AA42-E467223DBA1B}" dt="2023-12-28T03:43:49.697" v="15" actId="27636"/>
        <pc:sldMkLst>
          <pc:docMk/>
          <pc:sldMk cId="2601742440" sldId="2104"/>
        </pc:sldMkLst>
      </pc:sldChg>
      <pc:sldChg chg="add">
        <pc:chgData name="Daniel Khashabi" userId="62390808-c838-45e6-be59-d6fd0d208bc8" providerId="ADAL" clId="{84BC014A-4A4B-174E-AA42-E467223DBA1B}" dt="2023-12-28T03:42:50.409" v="2"/>
        <pc:sldMkLst>
          <pc:docMk/>
          <pc:sldMk cId="1402425247" sldId="2105"/>
        </pc:sldMkLst>
      </pc:sldChg>
      <pc:sldChg chg="modSp add mod modClrScheme chgLayout">
        <pc:chgData name="Daniel Khashabi" userId="62390808-c838-45e6-be59-d6fd0d208bc8" providerId="ADAL" clId="{84BC014A-4A4B-174E-AA42-E467223DBA1B}" dt="2023-12-31T16:53:31.130" v="166" actId="20577"/>
        <pc:sldMkLst>
          <pc:docMk/>
          <pc:sldMk cId="1659652505" sldId="2106"/>
        </pc:sldMkLst>
      </pc:sldChg>
      <pc:sldChg chg="addSp delSp modSp add mod modClrScheme chgLayout">
        <pc:chgData name="Daniel Khashabi" userId="62390808-c838-45e6-be59-d6fd0d208bc8" providerId="ADAL" clId="{84BC014A-4A4B-174E-AA42-E467223DBA1B}" dt="2023-12-31T17:36:11.362" v="784" actId="478"/>
        <pc:sldMkLst>
          <pc:docMk/>
          <pc:sldMk cId="488662203" sldId="2107"/>
        </pc:sldMkLst>
      </pc:sldChg>
      <pc:sldChg chg="modSp new del mod">
        <pc:chgData name="Daniel Khashabi" userId="62390808-c838-45e6-be59-d6fd0d208bc8" providerId="ADAL" clId="{84BC014A-4A4B-174E-AA42-E467223DBA1B}" dt="2023-12-28T03:59:24.595" v="139" actId="2696"/>
        <pc:sldMkLst>
          <pc:docMk/>
          <pc:sldMk cId="3158674078" sldId="2107"/>
        </pc:sldMkLst>
      </pc:sldChg>
      <pc:sldChg chg="modSp new del mod">
        <pc:chgData name="Daniel Khashabi" userId="62390808-c838-45e6-be59-d6fd0d208bc8" providerId="ADAL" clId="{84BC014A-4A4B-174E-AA42-E467223DBA1B}" dt="2023-12-28T03:59:24.595" v="139" actId="2696"/>
        <pc:sldMkLst>
          <pc:docMk/>
          <pc:sldMk cId="211577351" sldId="2108"/>
        </pc:sldMkLst>
      </pc:sldChg>
      <pc:sldChg chg="addSp delSp modSp add mod modClrScheme chgLayout">
        <pc:chgData name="Daniel Khashabi" userId="62390808-c838-45e6-be59-d6fd0d208bc8" providerId="ADAL" clId="{84BC014A-4A4B-174E-AA42-E467223DBA1B}" dt="2023-12-31T17:36:08.190" v="783" actId="478"/>
        <pc:sldMkLst>
          <pc:docMk/>
          <pc:sldMk cId="4216714220" sldId="2108"/>
        </pc:sldMkLst>
      </pc:sldChg>
      <pc:sldChg chg="addSp delSp modSp add mod modClrScheme chgLayout">
        <pc:chgData name="Daniel Khashabi" userId="62390808-c838-45e6-be59-d6fd0d208bc8" providerId="ADAL" clId="{84BC014A-4A4B-174E-AA42-E467223DBA1B}" dt="2023-12-31T17:35:59.687" v="781"/>
        <pc:sldMkLst>
          <pc:docMk/>
          <pc:sldMk cId="0" sldId="2109"/>
        </pc:sldMkLst>
      </pc:sldChg>
      <pc:sldChg chg="addSp delSp modSp add mod modClrScheme modShow chgLayout">
        <pc:chgData name="Daniel Khashabi" userId="62390808-c838-45e6-be59-d6fd0d208bc8" providerId="ADAL" clId="{84BC014A-4A4B-174E-AA42-E467223DBA1B}" dt="2023-12-31T17:31:25.315" v="671" actId="729"/>
        <pc:sldMkLst>
          <pc:docMk/>
          <pc:sldMk cId="0" sldId="2110"/>
        </pc:sldMkLst>
      </pc:sldChg>
      <pc:sldChg chg="addSp delSp modSp add del mod modClrScheme chgLayout">
        <pc:chgData name="Daniel Khashabi" userId="62390808-c838-45e6-be59-d6fd0d208bc8" providerId="ADAL" clId="{84BC014A-4A4B-174E-AA42-E467223DBA1B}" dt="2023-12-31T17:34:44.154" v="748" actId="2696"/>
        <pc:sldMkLst>
          <pc:docMk/>
          <pc:sldMk cId="0" sldId="2111"/>
        </pc:sldMkLst>
      </pc:sldChg>
      <pc:sldChg chg="add del">
        <pc:chgData name="Daniel Khashabi" userId="62390808-c838-45e6-be59-d6fd0d208bc8" providerId="ADAL" clId="{84BC014A-4A4B-174E-AA42-E467223DBA1B}" dt="2023-12-31T17:37:30.983" v="787" actId="2696"/>
        <pc:sldMkLst>
          <pc:docMk/>
          <pc:sldMk cId="0" sldId="2112"/>
        </pc:sldMkLst>
      </pc:sldChg>
      <pc:sldChg chg="modSp add del">
        <pc:chgData name="Daniel Khashabi" userId="62390808-c838-45e6-be59-d6fd0d208bc8" providerId="ADAL" clId="{84BC014A-4A4B-174E-AA42-E467223DBA1B}" dt="2023-12-31T17:37:30.995" v="788" actId="2696"/>
        <pc:sldMkLst>
          <pc:docMk/>
          <pc:sldMk cId="0" sldId="2113"/>
        </pc:sldMkLst>
      </pc:sldChg>
      <pc:sldChg chg="addSp delSp modSp add mod modClrScheme chgLayout">
        <pc:chgData name="Daniel Khashabi" userId="62390808-c838-45e6-be59-d6fd0d208bc8" providerId="ADAL" clId="{84BC014A-4A4B-174E-AA42-E467223DBA1B}" dt="2023-12-31T17:37:59.283" v="864" actId="20577"/>
        <pc:sldMkLst>
          <pc:docMk/>
          <pc:sldMk cId="0" sldId="2114"/>
        </pc:sldMkLst>
      </pc:sldChg>
      <pc:sldChg chg="addSp delSp modSp add mod modClrScheme addCm chgLayout">
        <pc:chgData name="Daniel Khashabi" userId="62390808-c838-45e6-be59-d6fd0d208bc8" providerId="ADAL" clId="{84BC014A-4A4B-174E-AA42-E467223DBA1B}" dt="2023-12-31T17:38:20.862" v="865"/>
        <pc:sldMkLst>
          <pc:docMk/>
          <pc:sldMk cId="0" sldId="2115"/>
        </pc:sldMkLst>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4BC014A-4A4B-174E-AA42-E467223DBA1B}" dt="2023-12-31T17:38:20.862" v="865"/>
              <pc2:cmMkLst xmlns:pc2="http://schemas.microsoft.com/office/powerpoint/2019/9/main/command">
                <pc:docMk/>
                <pc:sldMk cId="0" sldId="2115"/>
                <pc2:cmMk id="{7EB54964-7FE8-FD48-8F13-B15ECE4EAAFD}"/>
              </pc2:cmMkLst>
            </pc226:cmChg>
          </p:ext>
        </pc:extLst>
      </pc:sldChg>
      <pc:sldChg chg="addSp delSp modSp add mod modClrScheme chgLayout">
        <pc:chgData name="Daniel Khashabi" userId="62390808-c838-45e6-be59-d6fd0d208bc8" providerId="ADAL" clId="{84BC014A-4A4B-174E-AA42-E467223DBA1B}" dt="2023-12-31T17:38:46.717" v="873" actId="14100"/>
        <pc:sldMkLst>
          <pc:docMk/>
          <pc:sldMk cId="0" sldId="2116"/>
        </pc:sldMkLst>
      </pc:sldChg>
      <pc:sldChg chg="addSp delSp modSp add del mod modClrScheme chgLayout">
        <pc:chgData name="Daniel Khashabi" userId="62390808-c838-45e6-be59-d6fd0d208bc8" providerId="ADAL" clId="{84BC014A-4A4B-174E-AA42-E467223DBA1B}" dt="2023-12-31T17:44:00.944" v="965" actId="2696"/>
        <pc:sldMkLst>
          <pc:docMk/>
          <pc:sldMk cId="0" sldId="2117"/>
        </pc:sldMkLst>
      </pc:sldChg>
      <pc:sldChg chg="addSp delSp modSp add mod modClrScheme chgLayout">
        <pc:chgData name="Daniel Khashabi" userId="62390808-c838-45e6-be59-d6fd0d208bc8" providerId="ADAL" clId="{84BC014A-4A4B-174E-AA42-E467223DBA1B}" dt="2023-12-31T17:44:14.136" v="970"/>
        <pc:sldMkLst>
          <pc:docMk/>
          <pc:sldMk cId="3536975445" sldId="2118"/>
        </pc:sldMkLst>
      </pc:sldChg>
      <pc:sldChg chg="modSp add del mod">
        <pc:chgData name="Daniel Khashabi" userId="62390808-c838-45e6-be59-d6fd0d208bc8" providerId="ADAL" clId="{84BC014A-4A4B-174E-AA42-E467223DBA1B}" dt="2023-12-31T18:05:52.773" v="1116" actId="2696"/>
        <pc:sldMkLst>
          <pc:docMk/>
          <pc:sldMk cId="0" sldId="2119"/>
        </pc:sldMkLst>
      </pc:sldChg>
      <pc:sldChg chg="addSp delSp modSp add mod modClrScheme chgLayout">
        <pc:chgData name="Daniel Khashabi" userId="62390808-c838-45e6-be59-d6fd0d208bc8" providerId="ADAL" clId="{84BC014A-4A4B-174E-AA42-E467223DBA1B}" dt="2023-12-31T18:06:38.965" v="1131" actId="20577"/>
        <pc:sldMkLst>
          <pc:docMk/>
          <pc:sldMk cId="2092764876" sldId="2120"/>
        </pc:sldMkLst>
      </pc:sldChg>
      <pc:sldChg chg="modSp new mod ord addCm">
        <pc:chgData name="Daniel Khashabi" userId="62390808-c838-45e6-be59-d6fd0d208bc8" providerId="ADAL" clId="{84BC014A-4A4B-174E-AA42-E467223DBA1B}" dt="2023-12-31T17:17:46.017" v="557"/>
        <pc:sldMkLst>
          <pc:docMk/>
          <pc:sldMk cId="3689472888" sldId="2121"/>
        </pc:sldMkLst>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4BC014A-4A4B-174E-AA42-E467223DBA1B}" dt="2023-12-31T17:17:46.017" v="557"/>
              <pc2:cmMkLst xmlns:pc2="http://schemas.microsoft.com/office/powerpoint/2019/9/main/command">
                <pc:docMk/>
                <pc:sldMk cId="3689472888" sldId="2121"/>
                <pc2:cmMk id="{6F7C8586-6DB5-B94D-AD37-99B58E363BCF}"/>
              </pc2:cmMkLst>
            </pc226:cmChg>
          </p:ext>
        </pc:extLst>
      </pc:sldChg>
      <pc:sldChg chg="add">
        <pc:chgData name="Daniel Khashabi" userId="62390808-c838-45e6-be59-d6fd0d208bc8" providerId="ADAL" clId="{84BC014A-4A4B-174E-AA42-E467223DBA1B}" dt="2023-12-31T17:16:26.934" v="550"/>
        <pc:sldMkLst>
          <pc:docMk/>
          <pc:sldMk cId="2294976985" sldId="2122"/>
        </pc:sldMkLst>
      </pc:sldChg>
      <pc:sldChg chg="new del">
        <pc:chgData name="Daniel Khashabi" userId="62390808-c838-45e6-be59-d6fd0d208bc8" providerId="ADAL" clId="{84BC014A-4A4B-174E-AA42-E467223DBA1B}" dt="2023-12-31T17:23:57.218" v="595" actId="2696"/>
        <pc:sldMkLst>
          <pc:docMk/>
          <pc:sldMk cId="1568511991" sldId="2123"/>
        </pc:sldMkLst>
      </pc:sldChg>
      <pc:sldChg chg="modSp new del mod">
        <pc:chgData name="Daniel Khashabi" userId="62390808-c838-45e6-be59-d6fd0d208bc8" providerId="ADAL" clId="{84BC014A-4A4B-174E-AA42-E467223DBA1B}" dt="2023-12-31T17:24:33.953" v="609" actId="2696"/>
        <pc:sldMkLst>
          <pc:docMk/>
          <pc:sldMk cId="1690338453" sldId="2123"/>
        </pc:sldMkLst>
      </pc:sldChg>
      <pc:sldChg chg="add">
        <pc:chgData name="Daniel Khashabi" userId="62390808-c838-45e6-be59-d6fd0d208bc8" providerId="ADAL" clId="{84BC014A-4A4B-174E-AA42-E467223DBA1B}" dt="2023-12-31T18:05:32.865" v="1102"/>
        <pc:sldMkLst>
          <pc:docMk/>
          <pc:sldMk cId="2178801430" sldId="2123"/>
        </pc:sldMkLst>
      </pc:sldChg>
      <pc:sldChg chg="modSp add mod modClrScheme chgLayout">
        <pc:chgData name="Daniel Khashabi" userId="62390808-c838-45e6-be59-d6fd0d208bc8" providerId="ADAL" clId="{84BC014A-4A4B-174E-AA42-E467223DBA1B}" dt="2024-01-02T18:12:08.337" v="1133" actId="700"/>
        <pc:sldMkLst>
          <pc:docMk/>
          <pc:sldMk cId="3260301037" sldId="2124"/>
        </pc:sldMkLst>
      </pc:sldChg>
      <pc:sldChg chg="new">
        <pc:chgData name="Daniel Khashabi" userId="62390808-c838-45e6-be59-d6fd0d208bc8" providerId="ADAL" clId="{84BC014A-4A4B-174E-AA42-E467223DBA1B}" dt="2024-01-04T21:25:06.090" v="1134" actId="680"/>
        <pc:sldMkLst>
          <pc:docMk/>
          <pc:sldMk cId="909305330" sldId="2125"/>
        </pc:sldMkLst>
      </pc:sldChg>
      <pc:sldChg chg="new">
        <pc:chgData name="Daniel Khashabi" userId="62390808-c838-45e6-be59-d6fd0d208bc8" providerId="ADAL" clId="{84BC014A-4A4B-174E-AA42-E467223DBA1B}" dt="2024-01-04T21:25:06.503" v="1135" actId="680"/>
        <pc:sldMkLst>
          <pc:docMk/>
          <pc:sldMk cId="1120701954" sldId="2126"/>
        </pc:sldMkLst>
      </pc:sldChg>
      <pc:sldChg chg="addSp modSp new mod modNotesTx">
        <pc:chgData name="Daniel Khashabi" userId="62390808-c838-45e6-be59-d6fd0d208bc8" providerId="ADAL" clId="{84BC014A-4A4B-174E-AA42-E467223DBA1B}" dt="2024-01-04T21:25:31.025" v="1161" actId="20577"/>
        <pc:sldMkLst>
          <pc:docMk/>
          <pc:sldMk cId="3846831846" sldId="2127"/>
        </pc:sldMkLst>
      </pc:sldChg>
      <pc:sldChg chg="addSp modSp new mod">
        <pc:chgData name="Daniel Khashabi" userId="62390808-c838-45e6-be59-d6fd0d208bc8" providerId="ADAL" clId="{84BC014A-4A4B-174E-AA42-E467223DBA1B}" dt="2024-01-04T21:33:48.596" v="1165" actId="962"/>
        <pc:sldMkLst>
          <pc:docMk/>
          <pc:sldMk cId="91047051" sldId="2128"/>
        </pc:sldMkLst>
      </pc:sldChg>
    </pc:docChg>
  </pc:docChgLst>
  <pc:docChgLst>
    <pc:chgData name="Daniel Khashabi" userId="62390808-c838-45e6-be59-d6fd0d208bc8" providerId="ADAL" clId="{99958800-C6B5-5449-8586-63ED9217A95C}"/>
    <pc:docChg chg="custSel addSld modSld">
      <pc:chgData name="Daniel Khashabi" userId="62390808-c838-45e6-be59-d6fd0d208bc8" providerId="ADAL" clId="{99958800-C6B5-5449-8586-63ED9217A95C}" dt="2023-02-02T03:31:12.663" v="55" actId="20577"/>
      <pc:docMkLst>
        <pc:docMk/>
      </pc:docMkLst>
      <pc:sldChg chg="modSp mod">
        <pc:chgData name="Daniel Khashabi" userId="62390808-c838-45e6-be59-d6fd0d208bc8" providerId="ADAL" clId="{99958800-C6B5-5449-8586-63ED9217A95C}" dt="2023-02-02T03:31:12.663" v="55" actId="20577"/>
        <pc:sldMkLst>
          <pc:docMk/>
          <pc:sldMk cId="1627406018" sldId="1631"/>
        </pc:sldMkLst>
      </pc:sldChg>
      <pc:sldChg chg="addSp modSp new mod modClrScheme chgLayout">
        <pc:chgData name="Daniel Khashabi" userId="62390808-c838-45e6-be59-d6fd0d208bc8" providerId="ADAL" clId="{99958800-C6B5-5449-8586-63ED9217A95C}" dt="2023-01-31T22:32:41.965" v="24" actId="20577"/>
        <pc:sldMkLst>
          <pc:docMk/>
          <pc:sldMk cId="1728503182" sldId="1632"/>
        </pc:sldMkLst>
      </pc:sldChg>
    </pc:docChg>
  </pc:docChgLst>
  <pc:docChgLst>
    <pc:chgData name="Daniel Khashabi" userId="62390808-c838-45e6-be59-d6fd0d208bc8" providerId="ADAL" clId="{869B6155-D3EA-B248-88FD-3C87DF8AEA16}"/>
    <pc:docChg chg="undo redo custSel addSld delSld modSld sldOrd addSection modSection">
      <pc:chgData name="Daniel Khashabi" userId="62390808-c838-45e6-be59-d6fd0d208bc8" providerId="ADAL" clId="{869B6155-D3EA-B248-88FD-3C87DF8AEA16}" dt="2023-03-02T17:01:17.233" v="10396" actId="20577"/>
      <pc:docMkLst>
        <pc:docMk/>
      </pc:docMkLst>
      <pc:sldChg chg="modSp del mod">
        <pc:chgData name="Daniel Khashabi" userId="62390808-c838-45e6-be59-d6fd0d208bc8" providerId="ADAL" clId="{869B6155-D3EA-B248-88FD-3C87DF8AEA16}" dt="2023-02-28T02:37:22.563" v="8518" actId="2696"/>
        <pc:sldMkLst>
          <pc:docMk/>
          <pc:sldMk cId="0" sldId="258"/>
        </pc:sldMkLst>
      </pc:sldChg>
      <pc:sldChg chg="del">
        <pc:chgData name="Daniel Khashabi" userId="62390808-c838-45e6-be59-d6fd0d208bc8" providerId="ADAL" clId="{869B6155-D3EA-B248-88FD-3C87DF8AEA16}" dt="2023-02-28T02:37:22.595" v="8519" actId="2696"/>
        <pc:sldMkLst>
          <pc:docMk/>
          <pc:sldMk cId="0" sldId="259"/>
        </pc:sldMkLst>
      </pc:sldChg>
      <pc:sldChg chg="modSp mod modShow">
        <pc:chgData name="Daniel Khashabi" userId="62390808-c838-45e6-be59-d6fd0d208bc8" providerId="ADAL" clId="{869B6155-D3EA-B248-88FD-3C87DF8AEA16}" dt="2023-02-28T02:44:13.854" v="8563" actId="729"/>
        <pc:sldMkLst>
          <pc:docMk/>
          <pc:sldMk cId="0" sldId="260"/>
        </pc:sldMkLst>
      </pc:sldChg>
      <pc:sldChg chg="addSp delSp modSp mod modShow">
        <pc:chgData name="Daniel Khashabi" userId="62390808-c838-45e6-be59-d6fd0d208bc8" providerId="ADAL" clId="{869B6155-D3EA-B248-88FD-3C87DF8AEA16}" dt="2023-03-02T14:49:44.764" v="9947"/>
        <pc:sldMkLst>
          <pc:docMk/>
          <pc:sldMk cId="0" sldId="262"/>
        </pc:sldMkLst>
      </pc:sldChg>
      <pc:sldChg chg="modSp">
        <pc:chgData name="Daniel Khashabi" userId="62390808-c838-45e6-be59-d6fd0d208bc8" providerId="ADAL" clId="{869B6155-D3EA-B248-88FD-3C87DF8AEA16}" dt="2023-03-02T14:49:44.764" v="9947"/>
        <pc:sldMkLst>
          <pc:docMk/>
          <pc:sldMk cId="0" sldId="265"/>
        </pc:sldMkLst>
      </pc:sldChg>
      <pc:sldChg chg="del">
        <pc:chgData name="Daniel Khashabi" userId="62390808-c838-45e6-be59-d6fd0d208bc8" providerId="ADAL" clId="{869B6155-D3EA-B248-88FD-3C87DF8AEA16}" dt="2023-02-28T19:44:54.256" v="8945" actId="2696"/>
        <pc:sldMkLst>
          <pc:docMk/>
          <pc:sldMk cId="1941674593" sldId="270"/>
        </pc:sldMkLst>
      </pc:sldChg>
      <pc:sldChg chg="mod modShow">
        <pc:chgData name="Daniel Khashabi" userId="62390808-c838-45e6-be59-d6fd0d208bc8" providerId="ADAL" clId="{869B6155-D3EA-B248-88FD-3C87DF8AEA16}" dt="2023-02-28T02:46:14.891" v="8564" actId="729"/>
        <pc:sldMkLst>
          <pc:docMk/>
          <pc:sldMk cId="0" sldId="271"/>
        </pc:sldMkLst>
      </pc:sldChg>
      <pc:sldChg chg="addSp delSp modSp mod chgLayout">
        <pc:chgData name="Daniel Khashabi" userId="62390808-c838-45e6-be59-d6fd0d208bc8" providerId="ADAL" clId="{869B6155-D3EA-B248-88FD-3C87DF8AEA16}" dt="2023-02-28T02:47:05.570" v="8589" actId="20577"/>
        <pc:sldMkLst>
          <pc:docMk/>
          <pc:sldMk cId="0" sldId="272"/>
        </pc:sldMkLst>
      </pc:sldChg>
      <pc:sldChg chg="modSp add mod">
        <pc:chgData name="Daniel Khashabi" userId="62390808-c838-45e6-be59-d6fd0d208bc8" providerId="ADAL" clId="{869B6155-D3EA-B248-88FD-3C87DF8AEA16}" dt="2023-02-28T02:48:21.961" v="8599" actId="20577"/>
        <pc:sldMkLst>
          <pc:docMk/>
          <pc:sldMk cId="937392597" sldId="273"/>
        </pc:sldMkLst>
      </pc:sldChg>
      <pc:sldChg chg="del mod modShow">
        <pc:chgData name="Daniel Khashabi" userId="62390808-c838-45e6-be59-d6fd0d208bc8" providerId="ADAL" clId="{869B6155-D3EA-B248-88FD-3C87DF8AEA16}" dt="2023-02-27T02:20:00.408" v="4156" actId="2696"/>
        <pc:sldMkLst>
          <pc:docMk/>
          <pc:sldMk cId="1255542860" sldId="280"/>
        </pc:sldMkLst>
      </pc:sldChg>
      <pc:sldChg chg="modSp">
        <pc:chgData name="Daniel Khashabi" userId="62390808-c838-45e6-be59-d6fd0d208bc8" providerId="ADAL" clId="{869B6155-D3EA-B248-88FD-3C87DF8AEA16}" dt="2023-03-02T14:49:44.764" v="9947"/>
        <pc:sldMkLst>
          <pc:docMk/>
          <pc:sldMk cId="0" sldId="288"/>
        </pc:sldMkLst>
      </pc:sldChg>
      <pc:sldChg chg="del">
        <pc:chgData name="Daniel Khashabi" userId="62390808-c838-45e6-be59-d6fd0d208bc8" providerId="ADAL" clId="{869B6155-D3EA-B248-88FD-3C87DF8AEA16}" dt="2023-02-28T19:45:19.871" v="8949" actId="2696"/>
        <pc:sldMkLst>
          <pc:docMk/>
          <pc:sldMk cId="0" sldId="289"/>
        </pc:sldMkLst>
      </pc:sldChg>
      <pc:sldChg chg="del">
        <pc:chgData name="Daniel Khashabi" userId="62390808-c838-45e6-be59-d6fd0d208bc8" providerId="ADAL" clId="{869B6155-D3EA-B248-88FD-3C87DF8AEA16}" dt="2023-02-28T19:45:19.871" v="8949" actId="2696"/>
        <pc:sldMkLst>
          <pc:docMk/>
          <pc:sldMk cId="0" sldId="290"/>
        </pc:sldMkLst>
      </pc:sldChg>
      <pc:sldChg chg="del">
        <pc:chgData name="Daniel Khashabi" userId="62390808-c838-45e6-be59-d6fd0d208bc8" providerId="ADAL" clId="{869B6155-D3EA-B248-88FD-3C87DF8AEA16}" dt="2023-02-28T19:45:19.871" v="8949" actId="2696"/>
        <pc:sldMkLst>
          <pc:docMk/>
          <pc:sldMk cId="0" sldId="291"/>
        </pc:sldMkLst>
      </pc:sldChg>
      <pc:sldChg chg="addSp delSp modSp mod chgLayout">
        <pc:chgData name="Daniel Khashabi" userId="62390808-c838-45e6-be59-d6fd0d208bc8" providerId="ADAL" clId="{869B6155-D3EA-B248-88FD-3C87DF8AEA16}" dt="2023-03-02T14:59:40.203" v="10162" actId="368"/>
        <pc:sldMkLst>
          <pc:docMk/>
          <pc:sldMk cId="3301031121" sldId="292"/>
        </pc:sldMkLst>
      </pc:sldChg>
      <pc:sldChg chg="del">
        <pc:chgData name="Daniel Khashabi" userId="62390808-c838-45e6-be59-d6fd0d208bc8" providerId="ADAL" clId="{869B6155-D3EA-B248-88FD-3C87DF8AEA16}" dt="2023-02-28T19:44:54.256" v="8945" actId="2696"/>
        <pc:sldMkLst>
          <pc:docMk/>
          <pc:sldMk cId="0" sldId="293"/>
        </pc:sldMkLst>
      </pc:sldChg>
      <pc:sldChg chg="del">
        <pc:chgData name="Daniel Khashabi" userId="62390808-c838-45e6-be59-d6fd0d208bc8" providerId="ADAL" clId="{869B6155-D3EA-B248-88FD-3C87DF8AEA16}" dt="2023-02-28T19:45:10.446" v="8947" actId="2696"/>
        <pc:sldMkLst>
          <pc:docMk/>
          <pc:sldMk cId="0" sldId="294"/>
        </pc:sldMkLst>
      </pc:sldChg>
      <pc:sldChg chg="del">
        <pc:chgData name="Daniel Khashabi" userId="62390808-c838-45e6-be59-d6fd0d208bc8" providerId="ADAL" clId="{869B6155-D3EA-B248-88FD-3C87DF8AEA16}" dt="2023-02-28T19:45:10.446" v="8947" actId="2696"/>
        <pc:sldMkLst>
          <pc:docMk/>
          <pc:sldMk cId="0" sldId="295"/>
        </pc:sldMkLst>
      </pc:sldChg>
      <pc:sldChg chg="del">
        <pc:chgData name="Daniel Khashabi" userId="62390808-c838-45e6-be59-d6fd0d208bc8" providerId="ADAL" clId="{869B6155-D3EA-B248-88FD-3C87DF8AEA16}" dt="2023-02-28T19:45:10.446" v="8947" actId="2696"/>
        <pc:sldMkLst>
          <pc:docMk/>
          <pc:sldMk cId="183854210" sldId="296"/>
        </pc:sldMkLst>
      </pc:sldChg>
      <pc:sldChg chg="del mod modShow">
        <pc:chgData name="Daniel Khashabi" userId="62390808-c838-45e6-be59-d6fd0d208bc8" providerId="ADAL" clId="{869B6155-D3EA-B248-88FD-3C87DF8AEA16}" dt="2023-03-02T15:02:48.706" v="10176" actId="2696"/>
        <pc:sldMkLst>
          <pc:docMk/>
          <pc:sldMk cId="1675852541" sldId="300"/>
        </pc:sldMkLst>
      </pc:sldChg>
      <pc:sldChg chg="modSp mod">
        <pc:chgData name="Daniel Khashabi" userId="62390808-c838-45e6-be59-d6fd0d208bc8" providerId="ADAL" clId="{869B6155-D3EA-B248-88FD-3C87DF8AEA16}" dt="2023-02-23T18:41:44.659" v="98" actId="1035"/>
        <pc:sldMkLst>
          <pc:docMk/>
          <pc:sldMk cId="224718348" sldId="301"/>
        </pc:sldMkLst>
      </pc:sldChg>
      <pc:sldChg chg="del mod modShow">
        <pc:chgData name="Daniel Khashabi" userId="62390808-c838-45e6-be59-d6fd0d208bc8" providerId="ADAL" clId="{869B6155-D3EA-B248-88FD-3C87DF8AEA16}" dt="2023-03-02T15:02:48.706" v="10176" actId="2696"/>
        <pc:sldMkLst>
          <pc:docMk/>
          <pc:sldMk cId="0" sldId="302"/>
        </pc:sldMkLst>
      </pc:sldChg>
      <pc:sldChg chg="modSp add mod">
        <pc:chgData name="Daniel Khashabi" userId="62390808-c838-45e6-be59-d6fd0d208bc8" providerId="ADAL" clId="{869B6155-D3EA-B248-88FD-3C87DF8AEA16}" dt="2023-02-27T00:06:13.894" v="1568" actId="1076"/>
        <pc:sldMkLst>
          <pc:docMk/>
          <pc:sldMk cId="3022393508" sldId="304"/>
        </pc:sldMkLst>
      </pc:sldChg>
      <pc:sldChg chg="del">
        <pc:chgData name="Daniel Khashabi" userId="62390808-c838-45e6-be59-d6fd0d208bc8" providerId="ADAL" clId="{869B6155-D3EA-B248-88FD-3C87DF8AEA16}" dt="2023-02-27T00:05:42.713" v="1560" actId="2696"/>
        <pc:sldMkLst>
          <pc:docMk/>
          <pc:sldMk cId="3539864448" sldId="304"/>
        </pc:sldMkLst>
      </pc:sldChg>
      <pc:sldChg chg="modSp mod">
        <pc:chgData name="Daniel Khashabi" userId="62390808-c838-45e6-be59-d6fd0d208bc8" providerId="ADAL" clId="{869B6155-D3EA-B248-88FD-3C87DF8AEA16}" dt="2023-02-27T15:39:13.775" v="6537" actId="115"/>
        <pc:sldMkLst>
          <pc:docMk/>
          <pc:sldMk cId="330968175" sldId="305"/>
        </pc:sldMkLst>
      </pc:sldChg>
      <pc:sldChg chg="del mod modShow">
        <pc:chgData name="Daniel Khashabi" userId="62390808-c838-45e6-be59-d6fd0d208bc8" providerId="ADAL" clId="{869B6155-D3EA-B248-88FD-3C87DF8AEA16}" dt="2023-03-02T15:02:48.706" v="10176" actId="2696"/>
        <pc:sldMkLst>
          <pc:docMk/>
          <pc:sldMk cId="0" sldId="306"/>
        </pc:sldMkLst>
      </pc:sldChg>
      <pc:sldChg chg="addSp delSp modSp mod chgLayout">
        <pc:chgData name="Daniel Khashabi" userId="62390808-c838-45e6-be59-d6fd0d208bc8" providerId="ADAL" clId="{869B6155-D3EA-B248-88FD-3C87DF8AEA16}" dt="2023-03-02T14:55:14.713" v="9965" actId="207"/>
        <pc:sldMkLst>
          <pc:docMk/>
          <pc:sldMk cId="0" sldId="307"/>
        </pc:sldMkLst>
      </pc:sldChg>
      <pc:sldChg chg="del">
        <pc:chgData name="Daniel Khashabi" userId="62390808-c838-45e6-be59-d6fd0d208bc8" providerId="ADAL" clId="{869B6155-D3EA-B248-88FD-3C87DF8AEA16}" dt="2023-02-28T19:44:54.256" v="8945" actId="2696"/>
        <pc:sldMkLst>
          <pc:docMk/>
          <pc:sldMk cId="1332084147" sldId="308"/>
        </pc:sldMkLst>
      </pc:sldChg>
      <pc:sldChg chg="del mod modShow">
        <pc:chgData name="Daniel Khashabi" userId="62390808-c838-45e6-be59-d6fd0d208bc8" providerId="ADAL" clId="{869B6155-D3EA-B248-88FD-3C87DF8AEA16}" dt="2023-03-02T15:02:48.706" v="10176" actId="2696"/>
        <pc:sldMkLst>
          <pc:docMk/>
          <pc:sldMk cId="0" sldId="309"/>
        </pc:sldMkLst>
      </pc:sldChg>
      <pc:sldChg chg="del">
        <pc:chgData name="Daniel Khashabi" userId="62390808-c838-45e6-be59-d6fd0d208bc8" providerId="ADAL" clId="{869B6155-D3EA-B248-88FD-3C87DF8AEA16}" dt="2023-02-28T02:16:45.521" v="7759" actId="2696"/>
        <pc:sldMkLst>
          <pc:docMk/>
          <pc:sldMk cId="0" sldId="310"/>
        </pc:sldMkLst>
      </pc:sldChg>
      <pc:sldChg chg="del mod modShow">
        <pc:chgData name="Daniel Khashabi" userId="62390808-c838-45e6-be59-d6fd0d208bc8" providerId="ADAL" clId="{869B6155-D3EA-B248-88FD-3C87DF8AEA16}" dt="2023-03-02T15:02:48.706" v="10176" actId="2696"/>
        <pc:sldMkLst>
          <pc:docMk/>
          <pc:sldMk cId="0" sldId="311"/>
        </pc:sldMkLst>
      </pc:sldChg>
      <pc:sldChg chg="del">
        <pc:chgData name="Daniel Khashabi" userId="62390808-c838-45e6-be59-d6fd0d208bc8" providerId="ADAL" clId="{869B6155-D3EA-B248-88FD-3C87DF8AEA16}" dt="2023-02-23T18:40:42.705" v="3" actId="2696"/>
        <pc:sldMkLst>
          <pc:docMk/>
          <pc:sldMk cId="3260301037" sldId="312"/>
        </pc:sldMkLst>
      </pc:sldChg>
      <pc:sldChg chg="del mod modShow">
        <pc:chgData name="Daniel Khashabi" userId="62390808-c838-45e6-be59-d6fd0d208bc8" providerId="ADAL" clId="{869B6155-D3EA-B248-88FD-3C87DF8AEA16}" dt="2023-03-02T15:02:48.706" v="10176" actId="2696"/>
        <pc:sldMkLst>
          <pc:docMk/>
          <pc:sldMk cId="0" sldId="313"/>
        </pc:sldMkLst>
      </pc:sldChg>
      <pc:sldChg chg="modSp mod">
        <pc:chgData name="Daniel Khashabi" userId="62390808-c838-45e6-be59-d6fd0d208bc8" providerId="ADAL" clId="{869B6155-D3EA-B248-88FD-3C87DF8AEA16}" dt="2023-03-02T14:57:44.843" v="10152"/>
        <pc:sldMkLst>
          <pc:docMk/>
          <pc:sldMk cId="2770273199" sldId="318"/>
        </pc:sldMkLst>
      </pc:sldChg>
      <pc:sldChg chg="modSp mod">
        <pc:chgData name="Daniel Khashabi" userId="62390808-c838-45e6-be59-d6fd0d208bc8" providerId="ADAL" clId="{869B6155-D3EA-B248-88FD-3C87DF8AEA16}" dt="2023-03-02T14:57:44.843" v="10152"/>
        <pc:sldMkLst>
          <pc:docMk/>
          <pc:sldMk cId="3429003378" sldId="319"/>
        </pc:sldMkLst>
      </pc:sldChg>
      <pc:sldChg chg="modSp add del mod">
        <pc:chgData name="Daniel Khashabi" userId="62390808-c838-45e6-be59-d6fd0d208bc8" providerId="ADAL" clId="{869B6155-D3EA-B248-88FD-3C87DF8AEA16}" dt="2023-02-28T19:44:06.580" v="8941" actId="2696"/>
        <pc:sldMkLst>
          <pc:docMk/>
          <pc:sldMk cId="617374293" sldId="320"/>
        </pc:sldMkLst>
      </pc:sldChg>
      <pc:sldChg chg="modSp mod">
        <pc:chgData name="Daniel Khashabi" userId="62390808-c838-45e6-be59-d6fd0d208bc8" providerId="ADAL" clId="{869B6155-D3EA-B248-88FD-3C87DF8AEA16}" dt="2023-02-28T02:28:40.101" v="8146" actId="207"/>
        <pc:sldMkLst>
          <pc:docMk/>
          <pc:sldMk cId="4174653646" sldId="321"/>
        </pc:sldMkLst>
      </pc:sldChg>
      <pc:sldChg chg="modSp">
        <pc:chgData name="Daniel Khashabi" userId="62390808-c838-45e6-be59-d6fd0d208bc8" providerId="ADAL" clId="{869B6155-D3EA-B248-88FD-3C87DF8AEA16}" dt="2023-03-02T14:49:44.764" v="9947"/>
        <pc:sldMkLst>
          <pc:docMk/>
          <pc:sldMk cId="3990693390" sldId="322"/>
        </pc:sldMkLst>
      </pc:sldChg>
      <pc:sldChg chg="modSp mod">
        <pc:chgData name="Daniel Khashabi" userId="62390808-c838-45e6-be59-d6fd0d208bc8" providerId="ADAL" clId="{869B6155-D3EA-B248-88FD-3C87DF8AEA16}" dt="2023-03-02T14:49:44.764" v="9947"/>
        <pc:sldMkLst>
          <pc:docMk/>
          <pc:sldMk cId="4081051651" sldId="323"/>
        </pc:sldMkLst>
      </pc:sldChg>
      <pc:sldChg chg="modSp add">
        <pc:chgData name="Daniel Khashabi" userId="62390808-c838-45e6-be59-d6fd0d208bc8" providerId="ADAL" clId="{869B6155-D3EA-B248-88FD-3C87DF8AEA16}" dt="2023-03-02T14:49:44.764" v="9947"/>
        <pc:sldMkLst>
          <pc:docMk/>
          <pc:sldMk cId="1482481836" sldId="324"/>
        </pc:sldMkLst>
      </pc:sldChg>
      <pc:sldChg chg="del">
        <pc:chgData name="Daniel Khashabi" userId="62390808-c838-45e6-be59-d6fd0d208bc8" providerId="ADAL" clId="{869B6155-D3EA-B248-88FD-3C87DF8AEA16}" dt="2023-02-26T23:40:22.894" v="973" actId="2696"/>
        <pc:sldMkLst>
          <pc:docMk/>
          <pc:sldMk cId="1882086378" sldId="324"/>
        </pc:sldMkLst>
      </pc:sldChg>
      <pc:sldChg chg="add del">
        <pc:chgData name="Daniel Khashabi" userId="62390808-c838-45e6-be59-d6fd0d208bc8" providerId="ADAL" clId="{869B6155-D3EA-B248-88FD-3C87DF8AEA16}" dt="2023-02-28T01:34:12.257" v="7431" actId="2696"/>
        <pc:sldMkLst>
          <pc:docMk/>
          <pc:sldMk cId="3808398057" sldId="324"/>
        </pc:sldMkLst>
      </pc:sldChg>
      <pc:sldChg chg="modSp">
        <pc:chgData name="Daniel Khashabi" userId="62390808-c838-45e6-be59-d6fd0d208bc8" providerId="ADAL" clId="{869B6155-D3EA-B248-88FD-3C87DF8AEA16}" dt="2023-03-02T14:49:44.764" v="9947"/>
        <pc:sldMkLst>
          <pc:docMk/>
          <pc:sldMk cId="0" sldId="328"/>
        </pc:sldMkLst>
      </pc:sldChg>
      <pc:sldChg chg="del">
        <pc:chgData name="Daniel Khashabi" userId="62390808-c838-45e6-be59-d6fd0d208bc8" providerId="ADAL" clId="{869B6155-D3EA-B248-88FD-3C87DF8AEA16}" dt="2023-02-27T00:40:10.779" v="2341" actId="2696"/>
        <pc:sldMkLst>
          <pc:docMk/>
          <pc:sldMk cId="1782586008" sldId="330"/>
        </pc:sldMkLst>
      </pc:sldChg>
      <pc:sldChg chg="modSp add">
        <pc:chgData name="Daniel Khashabi" userId="62390808-c838-45e6-be59-d6fd0d208bc8" providerId="ADAL" clId="{869B6155-D3EA-B248-88FD-3C87DF8AEA16}" dt="2023-03-02T14:57:44.843" v="10152"/>
        <pc:sldMkLst>
          <pc:docMk/>
          <pc:sldMk cId="814921833" sldId="333"/>
        </pc:sldMkLst>
      </pc:sldChg>
      <pc:sldChg chg="addSp delSp modSp del mod">
        <pc:chgData name="Daniel Khashabi" userId="62390808-c838-45e6-be59-d6fd0d208bc8" providerId="ADAL" clId="{869B6155-D3EA-B248-88FD-3C87DF8AEA16}" dt="2023-02-28T01:34:12.257" v="7431" actId="2696"/>
        <pc:sldMkLst>
          <pc:docMk/>
          <pc:sldMk cId="3909922209" sldId="333"/>
        </pc:sldMkLst>
      </pc:sldChg>
      <pc:sldChg chg="addSp delSp modSp del mod">
        <pc:chgData name="Daniel Khashabi" userId="62390808-c838-45e6-be59-d6fd0d208bc8" providerId="ADAL" clId="{869B6155-D3EA-B248-88FD-3C87DF8AEA16}" dt="2023-02-28T01:34:12.257" v="7431" actId="2696"/>
        <pc:sldMkLst>
          <pc:docMk/>
          <pc:sldMk cId="1096237941" sldId="335"/>
        </pc:sldMkLst>
      </pc:sldChg>
      <pc:sldChg chg="modSp add">
        <pc:chgData name="Daniel Khashabi" userId="62390808-c838-45e6-be59-d6fd0d208bc8" providerId="ADAL" clId="{869B6155-D3EA-B248-88FD-3C87DF8AEA16}" dt="2023-03-02T14:57:44.843" v="10152"/>
        <pc:sldMkLst>
          <pc:docMk/>
          <pc:sldMk cId="3340573015" sldId="335"/>
        </pc:sldMkLst>
      </pc:sldChg>
      <pc:sldChg chg="modSp add">
        <pc:chgData name="Daniel Khashabi" userId="62390808-c838-45e6-be59-d6fd0d208bc8" providerId="ADAL" clId="{869B6155-D3EA-B248-88FD-3C87DF8AEA16}" dt="2023-03-02T14:57:44.843" v="10152"/>
        <pc:sldMkLst>
          <pc:docMk/>
          <pc:sldMk cId="1121871667" sldId="337"/>
        </pc:sldMkLst>
      </pc:sldChg>
      <pc:sldChg chg="addSp delSp modSp del mod">
        <pc:chgData name="Daniel Khashabi" userId="62390808-c838-45e6-be59-d6fd0d208bc8" providerId="ADAL" clId="{869B6155-D3EA-B248-88FD-3C87DF8AEA16}" dt="2023-02-28T01:34:12.257" v="7431" actId="2696"/>
        <pc:sldMkLst>
          <pc:docMk/>
          <pc:sldMk cId="4039986460" sldId="337"/>
        </pc:sldMkLst>
      </pc:sldChg>
      <pc:sldChg chg="del mod modShow">
        <pc:chgData name="Daniel Khashabi" userId="62390808-c838-45e6-be59-d6fd0d208bc8" providerId="ADAL" clId="{869B6155-D3EA-B248-88FD-3C87DF8AEA16}" dt="2023-02-28T01:34:12.257" v="7431" actId="2696"/>
        <pc:sldMkLst>
          <pc:docMk/>
          <pc:sldMk cId="2182665769" sldId="338"/>
        </pc:sldMkLst>
      </pc:sldChg>
      <pc:sldChg chg="modSp add">
        <pc:chgData name="Daniel Khashabi" userId="62390808-c838-45e6-be59-d6fd0d208bc8" providerId="ADAL" clId="{869B6155-D3EA-B248-88FD-3C87DF8AEA16}" dt="2023-03-02T14:57:44.843" v="10152"/>
        <pc:sldMkLst>
          <pc:docMk/>
          <pc:sldMk cId="3693352940" sldId="338"/>
        </pc:sldMkLst>
      </pc:sldChg>
      <pc:sldChg chg="modSp">
        <pc:chgData name="Daniel Khashabi" userId="62390808-c838-45e6-be59-d6fd0d208bc8" providerId="ADAL" clId="{869B6155-D3EA-B248-88FD-3C87DF8AEA16}" dt="2023-03-02T14:57:44.843" v="10152"/>
        <pc:sldMkLst>
          <pc:docMk/>
          <pc:sldMk cId="1924744907" sldId="340"/>
        </pc:sldMkLst>
      </pc:sldChg>
      <pc:sldChg chg="addSp delSp modSp mod">
        <pc:chgData name="Daniel Khashabi" userId="62390808-c838-45e6-be59-d6fd0d208bc8" providerId="ADAL" clId="{869B6155-D3EA-B248-88FD-3C87DF8AEA16}" dt="2023-03-02T14:57:44.843" v="10152"/>
        <pc:sldMkLst>
          <pc:docMk/>
          <pc:sldMk cId="3245543822" sldId="341"/>
        </pc:sldMkLst>
      </pc:sldChg>
      <pc:sldChg chg="addSp delSp modSp mod chgLayout">
        <pc:chgData name="Daniel Khashabi" userId="62390808-c838-45e6-be59-d6fd0d208bc8" providerId="ADAL" clId="{869B6155-D3EA-B248-88FD-3C87DF8AEA16}" dt="2023-02-28T00:53:06.692" v="6907" actId="20577"/>
        <pc:sldMkLst>
          <pc:docMk/>
          <pc:sldMk cId="105956048" sldId="342"/>
        </pc:sldMkLst>
      </pc:sldChg>
      <pc:sldChg chg="modSp mod">
        <pc:chgData name="Daniel Khashabi" userId="62390808-c838-45e6-be59-d6fd0d208bc8" providerId="ADAL" clId="{869B6155-D3EA-B248-88FD-3C87DF8AEA16}" dt="2023-03-02T14:49:44.764" v="9947"/>
        <pc:sldMkLst>
          <pc:docMk/>
          <pc:sldMk cId="2154282925" sldId="351"/>
        </pc:sldMkLst>
      </pc:sldChg>
      <pc:sldChg chg="modSp mod">
        <pc:chgData name="Daniel Khashabi" userId="62390808-c838-45e6-be59-d6fd0d208bc8" providerId="ADAL" clId="{869B6155-D3EA-B248-88FD-3C87DF8AEA16}" dt="2023-03-02T14:49:44.764" v="9947"/>
        <pc:sldMkLst>
          <pc:docMk/>
          <pc:sldMk cId="2160004654" sldId="352"/>
        </pc:sldMkLst>
      </pc:sldChg>
      <pc:sldChg chg="modSp mod">
        <pc:chgData name="Daniel Khashabi" userId="62390808-c838-45e6-be59-d6fd0d208bc8" providerId="ADAL" clId="{869B6155-D3EA-B248-88FD-3C87DF8AEA16}" dt="2023-03-02T14:49:44.764" v="9947"/>
        <pc:sldMkLst>
          <pc:docMk/>
          <pc:sldMk cId="96379504" sldId="353"/>
        </pc:sldMkLst>
      </pc:sldChg>
      <pc:sldChg chg="modSp mod">
        <pc:chgData name="Daniel Khashabi" userId="62390808-c838-45e6-be59-d6fd0d208bc8" providerId="ADAL" clId="{869B6155-D3EA-B248-88FD-3C87DF8AEA16}" dt="2023-03-02T14:49:44.764" v="9947"/>
        <pc:sldMkLst>
          <pc:docMk/>
          <pc:sldMk cId="4201799900" sldId="354"/>
        </pc:sldMkLst>
      </pc:sldChg>
      <pc:sldChg chg="modSp">
        <pc:chgData name="Daniel Khashabi" userId="62390808-c838-45e6-be59-d6fd0d208bc8" providerId="ADAL" clId="{869B6155-D3EA-B248-88FD-3C87DF8AEA16}" dt="2023-03-02T14:49:44.764" v="9947"/>
        <pc:sldMkLst>
          <pc:docMk/>
          <pc:sldMk cId="659791266" sldId="355"/>
        </pc:sldMkLst>
      </pc:sldChg>
      <pc:sldChg chg="modSp">
        <pc:chgData name="Daniel Khashabi" userId="62390808-c838-45e6-be59-d6fd0d208bc8" providerId="ADAL" clId="{869B6155-D3EA-B248-88FD-3C87DF8AEA16}" dt="2023-03-02T14:49:44.764" v="9947"/>
        <pc:sldMkLst>
          <pc:docMk/>
          <pc:sldMk cId="163036182" sldId="356"/>
        </pc:sldMkLst>
      </pc:sldChg>
      <pc:sldChg chg="modSp">
        <pc:chgData name="Daniel Khashabi" userId="62390808-c838-45e6-be59-d6fd0d208bc8" providerId="ADAL" clId="{869B6155-D3EA-B248-88FD-3C87DF8AEA16}" dt="2023-03-02T14:49:44.764" v="9947"/>
        <pc:sldMkLst>
          <pc:docMk/>
          <pc:sldMk cId="84390282" sldId="357"/>
        </pc:sldMkLst>
      </pc:sldChg>
      <pc:sldChg chg="addSp modSp mod">
        <pc:chgData name="Daniel Khashabi" userId="62390808-c838-45e6-be59-d6fd0d208bc8" providerId="ADAL" clId="{869B6155-D3EA-B248-88FD-3C87DF8AEA16}" dt="2023-03-02T14:49:44.764" v="9947"/>
        <pc:sldMkLst>
          <pc:docMk/>
          <pc:sldMk cId="1364432378" sldId="358"/>
        </pc:sldMkLst>
      </pc:sldChg>
      <pc:sldChg chg="modSp mod">
        <pc:chgData name="Daniel Khashabi" userId="62390808-c838-45e6-be59-d6fd0d208bc8" providerId="ADAL" clId="{869B6155-D3EA-B248-88FD-3C87DF8AEA16}" dt="2023-03-02T14:57:44.843" v="10152"/>
        <pc:sldMkLst>
          <pc:docMk/>
          <pc:sldMk cId="2617117690" sldId="359"/>
        </pc:sldMkLst>
      </pc:sldChg>
      <pc:sldChg chg="addSp delSp modSp mod">
        <pc:chgData name="Daniel Khashabi" userId="62390808-c838-45e6-be59-d6fd0d208bc8" providerId="ADAL" clId="{869B6155-D3EA-B248-88FD-3C87DF8AEA16}" dt="2023-02-28T02:18:58.256" v="7809"/>
        <pc:sldMkLst>
          <pc:docMk/>
          <pc:sldMk cId="1748400698" sldId="361"/>
        </pc:sldMkLst>
      </pc:sldChg>
      <pc:sldChg chg="add">
        <pc:chgData name="Daniel Khashabi" userId="62390808-c838-45e6-be59-d6fd0d208bc8" providerId="ADAL" clId="{869B6155-D3EA-B248-88FD-3C87DF8AEA16}" dt="2023-02-28T01:34:29.179" v="7432"/>
        <pc:sldMkLst>
          <pc:docMk/>
          <pc:sldMk cId="1092934777" sldId="362"/>
        </pc:sldMkLst>
      </pc:sldChg>
      <pc:sldChg chg="del">
        <pc:chgData name="Daniel Khashabi" userId="62390808-c838-45e6-be59-d6fd0d208bc8" providerId="ADAL" clId="{869B6155-D3EA-B248-88FD-3C87DF8AEA16}" dt="2023-02-28T01:34:12.257" v="7431" actId="2696"/>
        <pc:sldMkLst>
          <pc:docMk/>
          <pc:sldMk cId="2478595923" sldId="362"/>
        </pc:sldMkLst>
      </pc:sldChg>
      <pc:sldChg chg="delSp del mod">
        <pc:chgData name="Daniel Khashabi" userId="62390808-c838-45e6-be59-d6fd0d208bc8" providerId="ADAL" clId="{869B6155-D3EA-B248-88FD-3C87DF8AEA16}" dt="2023-02-27T00:07:21.860" v="1587" actId="2696"/>
        <pc:sldMkLst>
          <pc:docMk/>
          <pc:sldMk cId="168093930" sldId="366"/>
        </pc:sldMkLst>
      </pc:sldChg>
      <pc:sldChg chg="modSp del mod">
        <pc:chgData name="Daniel Khashabi" userId="62390808-c838-45e6-be59-d6fd0d208bc8" providerId="ADAL" clId="{869B6155-D3EA-B248-88FD-3C87DF8AEA16}" dt="2023-02-27T00:07:21.241" v="1586" actId="2696"/>
        <pc:sldMkLst>
          <pc:docMk/>
          <pc:sldMk cId="3245048435" sldId="367"/>
        </pc:sldMkLst>
      </pc:sldChg>
      <pc:sldChg chg="addSp modSp mod ord">
        <pc:chgData name="Daniel Khashabi" userId="62390808-c838-45e6-be59-d6fd0d208bc8" providerId="ADAL" clId="{869B6155-D3EA-B248-88FD-3C87DF8AEA16}" dt="2023-02-27T00:48:41.504" v="2903" actId="20578"/>
        <pc:sldMkLst>
          <pc:docMk/>
          <pc:sldMk cId="513380657" sldId="368"/>
        </pc:sldMkLst>
      </pc:sldChg>
      <pc:sldChg chg="del">
        <pc:chgData name="Daniel Khashabi" userId="62390808-c838-45e6-be59-d6fd0d208bc8" providerId="ADAL" clId="{869B6155-D3EA-B248-88FD-3C87DF8AEA16}" dt="2023-02-28T02:50:13.266" v="8600" actId="2696"/>
        <pc:sldMkLst>
          <pc:docMk/>
          <pc:sldMk cId="0" sldId="377"/>
        </pc:sldMkLst>
      </pc:sldChg>
      <pc:sldChg chg="add del">
        <pc:chgData name="Daniel Khashabi" userId="62390808-c838-45e6-be59-d6fd0d208bc8" providerId="ADAL" clId="{869B6155-D3EA-B248-88FD-3C87DF8AEA16}" dt="2023-02-28T02:51:31.495" v="8634" actId="2696"/>
        <pc:sldMkLst>
          <pc:docMk/>
          <pc:sldMk cId="562671787" sldId="377"/>
        </pc:sldMkLst>
      </pc:sldChg>
      <pc:sldChg chg="add del">
        <pc:chgData name="Daniel Khashabi" userId="62390808-c838-45e6-be59-d6fd0d208bc8" providerId="ADAL" clId="{869B6155-D3EA-B248-88FD-3C87DF8AEA16}" dt="2023-02-28T02:50:24.479" v="8602" actId="2696"/>
        <pc:sldMkLst>
          <pc:docMk/>
          <pc:sldMk cId="3280587743" sldId="377"/>
        </pc:sldMkLst>
      </pc:sldChg>
      <pc:sldChg chg="del">
        <pc:chgData name="Daniel Khashabi" userId="62390808-c838-45e6-be59-d6fd0d208bc8" providerId="ADAL" clId="{869B6155-D3EA-B248-88FD-3C87DF8AEA16}" dt="2023-02-28T02:50:13.266" v="8600" actId="2696"/>
        <pc:sldMkLst>
          <pc:docMk/>
          <pc:sldMk cId="0" sldId="378"/>
        </pc:sldMkLst>
      </pc:sldChg>
      <pc:sldChg chg="add del">
        <pc:chgData name="Daniel Khashabi" userId="62390808-c838-45e6-be59-d6fd0d208bc8" providerId="ADAL" clId="{869B6155-D3EA-B248-88FD-3C87DF8AEA16}" dt="2023-02-28T02:51:31.492" v="8633" actId="2696"/>
        <pc:sldMkLst>
          <pc:docMk/>
          <pc:sldMk cId="1362044086" sldId="378"/>
        </pc:sldMkLst>
      </pc:sldChg>
      <pc:sldChg chg="add del">
        <pc:chgData name="Daniel Khashabi" userId="62390808-c838-45e6-be59-d6fd0d208bc8" providerId="ADAL" clId="{869B6155-D3EA-B248-88FD-3C87DF8AEA16}" dt="2023-02-28T02:50:24.479" v="8602" actId="2696"/>
        <pc:sldMkLst>
          <pc:docMk/>
          <pc:sldMk cId="3656147616" sldId="378"/>
        </pc:sldMkLst>
      </pc:sldChg>
      <pc:sldChg chg="del">
        <pc:chgData name="Daniel Khashabi" userId="62390808-c838-45e6-be59-d6fd0d208bc8" providerId="ADAL" clId="{869B6155-D3EA-B248-88FD-3C87DF8AEA16}" dt="2023-02-28T02:50:13.266" v="8600" actId="2696"/>
        <pc:sldMkLst>
          <pc:docMk/>
          <pc:sldMk cId="0" sldId="380"/>
        </pc:sldMkLst>
      </pc:sldChg>
      <pc:sldChg chg="add del">
        <pc:chgData name="Daniel Khashabi" userId="62390808-c838-45e6-be59-d6fd0d208bc8" providerId="ADAL" clId="{869B6155-D3EA-B248-88FD-3C87DF8AEA16}" dt="2023-02-28T02:51:31.485" v="8631" actId="2696"/>
        <pc:sldMkLst>
          <pc:docMk/>
          <pc:sldMk cId="1148784718" sldId="380"/>
        </pc:sldMkLst>
      </pc:sldChg>
      <pc:sldChg chg="add del">
        <pc:chgData name="Daniel Khashabi" userId="62390808-c838-45e6-be59-d6fd0d208bc8" providerId="ADAL" clId="{869B6155-D3EA-B248-88FD-3C87DF8AEA16}" dt="2023-02-28T02:50:24.479" v="8602" actId="2696"/>
        <pc:sldMkLst>
          <pc:docMk/>
          <pc:sldMk cId="2042665556" sldId="380"/>
        </pc:sldMkLst>
      </pc:sldChg>
      <pc:sldChg chg="add del">
        <pc:chgData name="Daniel Khashabi" userId="62390808-c838-45e6-be59-d6fd0d208bc8" providerId="ADAL" clId="{869B6155-D3EA-B248-88FD-3C87DF8AEA16}" dt="2023-02-27T00:09:54.294" v="1647" actId="2696"/>
        <pc:sldMkLst>
          <pc:docMk/>
          <pc:sldMk cId="2400136594" sldId="381"/>
        </pc:sldMkLst>
      </pc:sldChg>
      <pc:sldChg chg="del">
        <pc:chgData name="Daniel Khashabi" userId="62390808-c838-45e6-be59-d6fd0d208bc8" providerId="ADAL" clId="{869B6155-D3EA-B248-88FD-3C87DF8AEA16}" dt="2023-02-27T00:09:50.125" v="1645" actId="2696"/>
        <pc:sldMkLst>
          <pc:docMk/>
          <pc:sldMk cId="2452002964" sldId="381"/>
        </pc:sldMkLst>
      </pc:sldChg>
      <pc:sldChg chg="modSp del mod">
        <pc:chgData name="Daniel Khashabi" userId="62390808-c838-45e6-be59-d6fd0d208bc8" providerId="ADAL" clId="{869B6155-D3EA-B248-88FD-3C87DF8AEA16}" dt="2023-02-27T00:11:19.035" v="1669" actId="2696"/>
        <pc:sldMkLst>
          <pc:docMk/>
          <pc:sldMk cId="3897567501" sldId="382"/>
        </pc:sldMkLst>
      </pc:sldChg>
      <pc:sldChg chg="add">
        <pc:chgData name="Daniel Khashabi" userId="62390808-c838-45e6-be59-d6fd0d208bc8" providerId="ADAL" clId="{869B6155-D3EA-B248-88FD-3C87DF8AEA16}" dt="2023-02-27T00:05:52.663" v="1563"/>
        <pc:sldMkLst>
          <pc:docMk/>
          <pc:sldMk cId="1819666990" sldId="383"/>
        </pc:sldMkLst>
      </pc:sldChg>
      <pc:sldChg chg="del mod modShow">
        <pc:chgData name="Daniel Khashabi" userId="62390808-c838-45e6-be59-d6fd0d208bc8" providerId="ADAL" clId="{869B6155-D3EA-B248-88FD-3C87DF8AEA16}" dt="2023-02-27T00:05:51.083" v="1562" actId="2696"/>
        <pc:sldMkLst>
          <pc:docMk/>
          <pc:sldMk cId="2688652433" sldId="383"/>
        </pc:sldMkLst>
      </pc:sldChg>
      <pc:sldChg chg="del">
        <pc:chgData name="Daniel Khashabi" userId="62390808-c838-45e6-be59-d6fd0d208bc8" providerId="ADAL" clId="{869B6155-D3EA-B248-88FD-3C87DF8AEA16}" dt="2023-02-28T02:50:13.266" v="8600" actId="2696"/>
        <pc:sldMkLst>
          <pc:docMk/>
          <pc:sldMk cId="0" sldId="385"/>
        </pc:sldMkLst>
      </pc:sldChg>
      <pc:sldChg chg="add del">
        <pc:chgData name="Daniel Khashabi" userId="62390808-c838-45e6-be59-d6fd0d208bc8" providerId="ADAL" clId="{869B6155-D3EA-B248-88FD-3C87DF8AEA16}" dt="2023-02-28T02:51:31.468" v="8626" actId="2696"/>
        <pc:sldMkLst>
          <pc:docMk/>
          <pc:sldMk cId="664859268" sldId="385"/>
        </pc:sldMkLst>
      </pc:sldChg>
      <pc:sldChg chg="add del">
        <pc:chgData name="Daniel Khashabi" userId="62390808-c838-45e6-be59-d6fd0d208bc8" providerId="ADAL" clId="{869B6155-D3EA-B248-88FD-3C87DF8AEA16}" dt="2023-02-28T02:50:24.479" v="8602" actId="2696"/>
        <pc:sldMkLst>
          <pc:docMk/>
          <pc:sldMk cId="2994241549" sldId="385"/>
        </pc:sldMkLst>
      </pc:sldChg>
      <pc:sldChg chg="del">
        <pc:chgData name="Daniel Khashabi" userId="62390808-c838-45e6-be59-d6fd0d208bc8" providerId="ADAL" clId="{869B6155-D3EA-B248-88FD-3C87DF8AEA16}" dt="2023-02-28T02:50:13.266" v="8600" actId="2696"/>
        <pc:sldMkLst>
          <pc:docMk/>
          <pc:sldMk cId="0" sldId="386"/>
        </pc:sldMkLst>
      </pc:sldChg>
      <pc:sldChg chg="add del">
        <pc:chgData name="Daniel Khashabi" userId="62390808-c838-45e6-be59-d6fd0d208bc8" providerId="ADAL" clId="{869B6155-D3EA-B248-88FD-3C87DF8AEA16}" dt="2023-02-28T02:50:24.479" v="8602" actId="2696"/>
        <pc:sldMkLst>
          <pc:docMk/>
          <pc:sldMk cId="1565416197" sldId="386"/>
        </pc:sldMkLst>
      </pc:sldChg>
      <pc:sldChg chg="add del">
        <pc:chgData name="Daniel Khashabi" userId="62390808-c838-45e6-be59-d6fd0d208bc8" providerId="ADAL" clId="{869B6155-D3EA-B248-88FD-3C87DF8AEA16}" dt="2023-02-28T02:51:31.465" v="8625" actId="2696"/>
        <pc:sldMkLst>
          <pc:docMk/>
          <pc:sldMk cId="1785131865" sldId="386"/>
        </pc:sldMkLst>
      </pc:sldChg>
      <pc:sldChg chg="del">
        <pc:chgData name="Daniel Khashabi" userId="62390808-c838-45e6-be59-d6fd0d208bc8" providerId="ADAL" clId="{869B6155-D3EA-B248-88FD-3C87DF8AEA16}" dt="2023-02-28T02:50:13.266" v="8600" actId="2696"/>
        <pc:sldMkLst>
          <pc:docMk/>
          <pc:sldMk cId="0" sldId="387"/>
        </pc:sldMkLst>
      </pc:sldChg>
      <pc:sldChg chg="add del">
        <pc:chgData name="Daniel Khashabi" userId="62390808-c838-45e6-be59-d6fd0d208bc8" providerId="ADAL" clId="{869B6155-D3EA-B248-88FD-3C87DF8AEA16}" dt="2023-02-28T02:50:24.479" v="8602" actId="2696"/>
        <pc:sldMkLst>
          <pc:docMk/>
          <pc:sldMk cId="2887325858" sldId="387"/>
        </pc:sldMkLst>
      </pc:sldChg>
      <pc:sldChg chg="add del">
        <pc:chgData name="Daniel Khashabi" userId="62390808-c838-45e6-be59-d6fd0d208bc8" providerId="ADAL" clId="{869B6155-D3EA-B248-88FD-3C87DF8AEA16}" dt="2023-02-28T02:51:31.463" v="8624" actId="2696"/>
        <pc:sldMkLst>
          <pc:docMk/>
          <pc:sldMk cId="4156548590" sldId="387"/>
        </pc:sldMkLst>
      </pc:sldChg>
      <pc:sldChg chg="del">
        <pc:chgData name="Daniel Khashabi" userId="62390808-c838-45e6-be59-d6fd0d208bc8" providerId="ADAL" clId="{869B6155-D3EA-B248-88FD-3C87DF8AEA16}" dt="2023-02-28T02:50:13.266" v="8600" actId="2696"/>
        <pc:sldMkLst>
          <pc:docMk/>
          <pc:sldMk cId="0" sldId="388"/>
        </pc:sldMkLst>
      </pc:sldChg>
      <pc:sldChg chg="add del">
        <pc:chgData name="Daniel Khashabi" userId="62390808-c838-45e6-be59-d6fd0d208bc8" providerId="ADAL" clId="{869B6155-D3EA-B248-88FD-3C87DF8AEA16}" dt="2023-02-28T02:51:31.460" v="8623" actId="2696"/>
        <pc:sldMkLst>
          <pc:docMk/>
          <pc:sldMk cId="2322045996" sldId="388"/>
        </pc:sldMkLst>
      </pc:sldChg>
      <pc:sldChg chg="add del">
        <pc:chgData name="Daniel Khashabi" userId="62390808-c838-45e6-be59-d6fd0d208bc8" providerId="ADAL" clId="{869B6155-D3EA-B248-88FD-3C87DF8AEA16}" dt="2023-02-28T02:50:24.479" v="8602" actId="2696"/>
        <pc:sldMkLst>
          <pc:docMk/>
          <pc:sldMk cId="2563112638" sldId="388"/>
        </pc:sldMkLst>
      </pc:sldChg>
      <pc:sldChg chg="del">
        <pc:chgData name="Daniel Khashabi" userId="62390808-c838-45e6-be59-d6fd0d208bc8" providerId="ADAL" clId="{869B6155-D3EA-B248-88FD-3C87DF8AEA16}" dt="2023-02-28T02:50:13.266" v="8600" actId="2696"/>
        <pc:sldMkLst>
          <pc:docMk/>
          <pc:sldMk cId="0" sldId="389"/>
        </pc:sldMkLst>
      </pc:sldChg>
      <pc:sldChg chg="add del">
        <pc:chgData name="Daniel Khashabi" userId="62390808-c838-45e6-be59-d6fd0d208bc8" providerId="ADAL" clId="{869B6155-D3EA-B248-88FD-3C87DF8AEA16}" dt="2023-02-28T02:51:31.455" v="8622" actId="2696"/>
        <pc:sldMkLst>
          <pc:docMk/>
          <pc:sldMk cId="1929465243" sldId="389"/>
        </pc:sldMkLst>
      </pc:sldChg>
      <pc:sldChg chg="add del">
        <pc:chgData name="Daniel Khashabi" userId="62390808-c838-45e6-be59-d6fd0d208bc8" providerId="ADAL" clId="{869B6155-D3EA-B248-88FD-3C87DF8AEA16}" dt="2023-02-28T02:50:24.479" v="8602" actId="2696"/>
        <pc:sldMkLst>
          <pc:docMk/>
          <pc:sldMk cId="3170471384" sldId="389"/>
        </pc:sldMkLst>
      </pc:sldChg>
      <pc:sldChg chg="del">
        <pc:chgData name="Daniel Khashabi" userId="62390808-c838-45e6-be59-d6fd0d208bc8" providerId="ADAL" clId="{869B6155-D3EA-B248-88FD-3C87DF8AEA16}" dt="2023-02-28T02:50:13.266" v="8600" actId="2696"/>
        <pc:sldMkLst>
          <pc:docMk/>
          <pc:sldMk cId="0" sldId="390"/>
        </pc:sldMkLst>
      </pc:sldChg>
      <pc:sldChg chg="add del">
        <pc:chgData name="Daniel Khashabi" userId="62390808-c838-45e6-be59-d6fd0d208bc8" providerId="ADAL" clId="{869B6155-D3EA-B248-88FD-3C87DF8AEA16}" dt="2023-02-28T02:50:24.479" v="8602" actId="2696"/>
        <pc:sldMkLst>
          <pc:docMk/>
          <pc:sldMk cId="2763604943" sldId="390"/>
        </pc:sldMkLst>
      </pc:sldChg>
      <pc:sldChg chg="add del">
        <pc:chgData name="Daniel Khashabi" userId="62390808-c838-45e6-be59-d6fd0d208bc8" providerId="ADAL" clId="{869B6155-D3EA-B248-88FD-3C87DF8AEA16}" dt="2023-02-28T02:51:31.452" v="8621" actId="2696"/>
        <pc:sldMkLst>
          <pc:docMk/>
          <pc:sldMk cId="3677366502" sldId="390"/>
        </pc:sldMkLst>
      </pc:sldChg>
      <pc:sldChg chg="del">
        <pc:chgData name="Daniel Khashabi" userId="62390808-c838-45e6-be59-d6fd0d208bc8" providerId="ADAL" clId="{869B6155-D3EA-B248-88FD-3C87DF8AEA16}" dt="2023-02-28T02:50:13.266" v="8600" actId="2696"/>
        <pc:sldMkLst>
          <pc:docMk/>
          <pc:sldMk cId="0" sldId="391"/>
        </pc:sldMkLst>
      </pc:sldChg>
      <pc:sldChg chg="add del">
        <pc:chgData name="Daniel Khashabi" userId="62390808-c838-45e6-be59-d6fd0d208bc8" providerId="ADAL" clId="{869B6155-D3EA-B248-88FD-3C87DF8AEA16}" dt="2023-02-28T02:50:24.479" v="8602" actId="2696"/>
        <pc:sldMkLst>
          <pc:docMk/>
          <pc:sldMk cId="82287908" sldId="391"/>
        </pc:sldMkLst>
      </pc:sldChg>
      <pc:sldChg chg="add del">
        <pc:chgData name="Daniel Khashabi" userId="62390808-c838-45e6-be59-d6fd0d208bc8" providerId="ADAL" clId="{869B6155-D3EA-B248-88FD-3C87DF8AEA16}" dt="2023-02-28T02:51:31.449" v="8620" actId="2696"/>
        <pc:sldMkLst>
          <pc:docMk/>
          <pc:sldMk cId="2163867075" sldId="391"/>
        </pc:sldMkLst>
      </pc:sldChg>
      <pc:sldChg chg="del">
        <pc:chgData name="Daniel Khashabi" userId="62390808-c838-45e6-be59-d6fd0d208bc8" providerId="ADAL" clId="{869B6155-D3EA-B248-88FD-3C87DF8AEA16}" dt="2023-02-28T02:50:13.266" v="8600" actId="2696"/>
        <pc:sldMkLst>
          <pc:docMk/>
          <pc:sldMk cId="0" sldId="392"/>
        </pc:sldMkLst>
      </pc:sldChg>
      <pc:sldChg chg="add del">
        <pc:chgData name="Daniel Khashabi" userId="62390808-c838-45e6-be59-d6fd0d208bc8" providerId="ADAL" clId="{869B6155-D3EA-B248-88FD-3C87DF8AEA16}" dt="2023-02-28T02:51:31.446" v="8619" actId="2696"/>
        <pc:sldMkLst>
          <pc:docMk/>
          <pc:sldMk cId="1686644543" sldId="392"/>
        </pc:sldMkLst>
      </pc:sldChg>
      <pc:sldChg chg="add del">
        <pc:chgData name="Daniel Khashabi" userId="62390808-c838-45e6-be59-d6fd0d208bc8" providerId="ADAL" clId="{869B6155-D3EA-B248-88FD-3C87DF8AEA16}" dt="2023-02-28T02:50:24.479" v="8602" actId="2696"/>
        <pc:sldMkLst>
          <pc:docMk/>
          <pc:sldMk cId="3905568187" sldId="392"/>
        </pc:sldMkLst>
      </pc:sldChg>
      <pc:sldChg chg="del">
        <pc:chgData name="Daniel Khashabi" userId="62390808-c838-45e6-be59-d6fd0d208bc8" providerId="ADAL" clId="{869B6155-D3EA-B248-88FD-3C87DF8AEA16}" dt="2023-02-28T02:50:13.266" v="8600" actId="2696"/>
        <pc:sldMkLst>
          <pc:docMk/>
          <pc:sldMk cId="0" sldId="393"/>
        </pc:sldMkLst>
      </pc:sldChg>
      <pc:sldChg chg="add del">
        <pc:chgData name="Daniel Khashabi" userId="62390808-c838-45e6-be59-d6fd0d208bc8" providerId="ADAL" clId="{869B6155-D3EA-B248-88FD-3C87DF8AEA16}" dt="2023-02-28T02:50:24.479" v="8602" actId="2696"/>
        <pc:sldMkLst>
          <pc:docMk/>
          <pc:sldMk cId="3404843765" sldId="393"/>
        </pc:sldMkLst>
      </pc:sldChg>
      <pc:sldChg chg="add del">
        <pc:chgData name="Daniel Khashabi" userId="62390808-c838-45e6-be59-d6fd0d208bc8" providerId="ADAL" clId="{869B6155-D3EA-B248-88FD-3C87DF8AEA16}" dt="2023-02-28T02:51:31.442" v="8618" actId="2696"/>
        <pc:sldMkLst>
          <pc:docMk/>
          <pc:sldMk cId="4028205298" sldId="393"/>
        </pc:sldMkLst>
      </pc:sldChg>
      <pc:sldChg chg="del">
        <pc:chgData name="Daniel Khashabi" userId="62390808-c838-45e6-be59-d6fd0d208bc8" providerId="ADAL" clId="{869B6155-D3EA-B248-88FD-3C87DF8AEA16}" dt="2023-02-28T02:50:13.266" v="8600" actId="2696"/>
        <pc:sldMkLst>
          <pc:docMk/>
          <pc:sldMk cId="0" sldId="394"/>
        </pc:sldMkLst>
      </pc:sldChg>
      <pc:sldChg chg="add del">
        <pc:chgData name="Daniel Khashabi" userId="62390808-c838-45e6-be59-d6fd0d208bc8" providerId="ADAL" clId="{869B6155-D3EA-B248-88FD-3C87DF8AEA16}" dt="2023-02-28T02:51:31.439" v="8617" actId="2696"/>
        <pc:sldMkLst>
          <pc:docMk/>
          <pc:sldMk cId="3120769271" sldId="394"/>
        </pc:sldMkLst>
      </pc:sldChg>
      <pc:sldChg chg="add del">
        <pc:chgData name="Daniel Khashabi" userId="62390808-c838-45e6-be59-d6fd0d208bc8" providerId="ADAL" clId="{869B6155-D3EA-B248-88FD-3C87DF8AEA16}" dt="2023-02-28T02:50:24.479" v="8602" actId="2696"/>
        <pc:sldMkLst>
          <pc:docMk/>
          <pc:sldMk cId="3867891711" sldId="394"/>
        </pc:sldMkLst>
      </pc:sldChg>
      <pc:sldChg chg="del">
        <pc:chgData name="Daniel Khashabi" userId="62390808-c838-45e6-be59-d6fd0d208bc8" providerId="ADAL" clId="{869B6155-D3EA-B248-88FD-3C87DF8AEA16}" dt="2023-02-28T02:50:13.266" v="8600" actId="2696"/>
        <pc:sldMkLst>
          <pc:docMk/>
          <pc:sldMk cId="0" sldId="395"/>
        </pc:sldMkLst>
      </pc:sldChg>
      <pc:sldChg chg="add del">
        <pc:chgData name="Daniel Khashabi" userId="62390808-c838-45e6-be59-d6fd0d208bc8" providerId="ADAL" clId="{869B6155-D3EA-B248-88FD-3C87DF8AEA16}" dt="2023-02-28T02:50:24.479" v="8602" actId="2696"/>
        <pc:sldMkLst>
          <pc:docMk/>
          <pc:sldMk cId="912656810" sldId="395"/>
        </pc:sldMkLst>
      </pc:sldChg>
      <pc:sldChg chg="add del">
        <pc:chgData name="Daniel Khashabi" userId="62390808-c838-45e6-be59-d6fd0d208bc8" providerId="ADAL" clId="{869B6155-D3EA-B248-88FD-3C87DF8AEA16}" dt="2023-02-28T02:51:31.436" v="8616" actId="2696"/>
        <pc:sldMkLst>
          <pc:docMk/>
          <pc:sldMk cId="1823376631" sldId="395"/>
        </pc:sldMkLst>
      </pc:sldChg>
      <pc:sldChg chg="del">
        <pc:chgData name="Daniel Khashabi" userId="62390808-c838-45e6-be59-d6fd0d208bc8" providerId="ADAL" clId="{869B6155-D3EA-B248-88FD-3C87DF8AEA16}" dt="2023-02-28T02:50:13.266" v="8600" actId="2696"/>
        <pc:sldMkLst>
          <pc:docMk/>
          <pc:sldMk cId="0" sldId="396"/>
        </pc:sldMkLst>
      </pc:sldChg>
      <pc:sldChg chg="add del">
        <pc:chgData name="Daniel Khashabi" userId="62390808-c838-45e6-be59-d6fd0d208bc8" providerId="ADAL" clId="{869B6155-D3EA-B248-88FD-3C87DF8AEA16}" dt="2023-02-28T02:50:24.479" v="8602" actId="2696"/>
        <pc:sldMkLst>
          <pc:docMk/>
          <pc:sldMk cId="2287338277" sldId="396"/>
        </pc:sldMkLst>
      </pc:sldChg>
      <pc:sldChg chg="add del">
        <pc:chgData name="Daniel Khashabi" userId="62390808-c838-45e6-be59-d6fd0d208bc8" providerId="ADAL" clId="{869B6155-D3EA-B248-88FD-3C87DF8AEA16}" dt="2023-02-28T02:51:31.432" v="8615" actId="2696"/>
        <pc:sldMkLst>
          <pc:docMk/>
          <pc:sldMk cId="2590976880" sldId="396"/>
        </pc:sldMkLst>
      </pc:sldChg>
      <pc:sldChg chg="del">
        <pc:chgData name="Daniel Khashabi" userId="62390808-c838-45e6-be59-d6fd0d208bc8" providerId="ADAL" clId="{869B6155-D3EA-B248-88FD-3C87DF8AEA16}" dt="2023-02-28T02:50:13.266" v="8600" actId="2696"/>
        <pc:sldMkLst>
          <pc:docMk/>
          <pc:sldMk cId="0" sldId="397"/>
        </pc:sldMkLst>
      </pc:sldChg>
      <pc:sldChg chg="add del">
        <pc:chgData name="Daniel Khashabi" userId="62390808-c838-45e6-be59-d6fd0d208bc8" providerId="ADAL" clId="{869B6155-D3EA-B248-88FD-3C87DF8AEA16}" dt="2023-02-28T02:50:24.479" v="8602" actId="2696"/>
        <pc:sldMkLst>
          <pc:docMk/>
          <pc:sldMk cId="19429410" sldId="397"/>
        </pc:sldMkLst>
      </pc:sldChg>
      <pc:sldChg chg="add del">
        <pc:chgData name="Daniel Khashabi" userId="62390808-c838-45e6-be59-d6fd0d208bc8" providerId="ADAL" clId="{869B6155-D3EA-B248-88FD-3C87DF8AEA16}" dt="2023-02-28T02:51:31.427" v="8614" actId="2696"/>
        <pc:sldMkLst>
          <pc:docMk/>
          <pc:sldMk cId="3548850629" sldId="397"/>
        </pc:sldMkLst>
      </pc:sldChg>
      <pc:sldChg chg="del">
        <pc:chgData name="Daniel Khashabi" userId="62390808-c838-45e6-be59-d6fd0d208bc8" providerId="ADAL" clId="{869B6155-D3EA-B248-88FD-3C87DF8AEA16}" dt="2023-02-28T02:50:13.266" v="8600" actId="2696"/>
        <pc:sldMkLst>
          <pc:docMk/>
          <pc:sldMk cId="0" sldId="398"/>
        </pc:sldMkLst>
      </pc:sldChg>
      <pc:sldChg chg="add del">
        <pc:chgData name="Daniel Khashabi" userId="62390808-c838-45e6-be59-d6fd0d208bc8" providerId="ADAL" clId="{869B6155-D3EA-B248-88FD-3C87DF8AEA16}" dt="2023-02-28T02:51:31.423" v="8613" actId="2696"/>
        <pc:sldMkLst>
          <pc:docMk/>
          <pc:sldMk cId="3622109324" sldId="398"/>
        </pc:sldMkLst>
      </pc:sldChg>
      <pc:sldChg chg="add del">
        <pc:chgData name="Daniel Khashabi" userId="62390808-c838-45e6-be59-d6fd0d208bc8" providerId="ADAL" clId="{869B6155-D3EA-B248-88FD-3C87DF8AEA16}" dt="2023-02-28T02:50:24.479" v="8602" actId="2696"/>
        <pc:sldMkLst>
          <pc:docMk/>
          <pc:sldMk cId="4246217007" sldId="398"/>
        </pc:sldMkLst>
      </pc:sldChg>
      <pc:sldChg chg="del">
        <pc:chgData name="Daniel Khashabi" userId="62390808-c838-45e6-be59-d6fd0d208bc8" providerId="ADAL" clId="{869B6155-D3EA-B248-88FD-3C87DF8AEA16}" dt="2023-02-28T02:50:13.266" v="8600" actId="2696"/>
        <pc:sldMkLst>
          <pc:docMk/>
          <pc:sldMk cId="0" sldId="399"/>
        </pc:sldMkLst>
      </pc:sldChg>
      <pc:sldChg chg="add del">
        <pc:chgData name="Daniel Khashabi" userId="62390808-c838-45e6-be59-d6fd0d208bc8" providerId="ADAL" clId="{869B6155-D3EA-B248-88FD-3C87DF8AEA16}" dt="2023-02-28T02:51:31.420" v="8612" actId="2696"/>
        <pc:sldMkLst>
          <pc:docMk/>
          <pc:sldMk cId="1849408823" sldId="399"/>
        </pc:sldMkLst>
      </pc:sldChg>
      <pc:sldChg chg="add del">
        <pc:chgData name="Daniel Khashabi" userId="62390808-c838-45e6-be59-d6fd0d208bc8" providerId="ADAL" clId="{869B6155-D3EA-B248-88FD-3C87DF8AEA16}" dt="2023-02-28T02:50:24.479" v="8602" actId="2696"/>
        <pc:sldMkLst>
          <pc:docMk/>
          <pc:sldMk cId="3000075679" sldId="399"/>
        </pc:sldMkLst>
      </pc:sldChg>
      <pc:sldChg chg="del">
        <pc:chgData name="Daniel Khashabi" userId="62390808-c838-45e6-be59-d6fd0d208bc8" providerId="ADAL" clId="{869B6155-D3EA-B248-88FD-3C87DF8AEA16}" dt="2023-02-28T02:50:13.266" v="8600" actId="2696"/>
        <pc:sldMkLst>
          <pc:docMk/>
          <pc:sldMk cId="0" sldId="400"/>
        </pc:sldMkLst>
      </pc:sldChg>
      <pc:sldChg chg="add del">
        <pc:chgData name="Daniel Khashabi" userId="62390808-c838-45e6-be59-d6fd0d208bc8" providerId="ADAL" clId="{869B6155-D3EA-B248-88FD-3C87DF8AEA16}" dt="2023-02-28T02:50:24.479" v="8602" actId="2696"/>
        <pc:sldMkLst>
          <pc:docMk/>
          <pc:sldMk cId="740678968" sldId="400"/>
        </pc:sldMkLst>
      </pc:sldChg>
      <pc:sldChg chg="add del">
        <pc:chgData name="Daniel Khashabi" userId="62390808-c838-45e6-be59-d6fd0d208bc8" providerId="ADAL" clId="{869B6155-D3EA-B248-88FD-3C87DF8AEA16}" dt="2023-02-28T02:51:31.415" v="8611" actId="2696"/>
        <pc:sldMkLst>
          <pc:docMk/>
          <pc:sldMk cId="4172458221" sldId="400"/>
        </pc:sldMkLst>
      </pc:sldChg>
      <pc:sldChg chg="del">
        <pc:chgData name="Daniel Khashabi" userId="62390808-c838-45e6-be59-d6fd0d208bc8" providerId="ADAL" clId="{869B6155-D3EA-B248-88FD-3C87DF8AEA16}" dt="2023-02-28T02:50:13.266" v="8600" actId="2696"/>
        <pc:sldMkLst>
          <pc:docMk/>
          <pc:sldMk cId="0" sldId="401"/>
        </pc:sldMkLst>
      </pc:sldChg>
      <pc:sldChg chg="add del">
        <pc:chgData name="Daniel Khashabi" userId="62390808-c838-45e6-be59-d6fd0d208bc8" providerId="ADAL" clId="{869B6155-D3EA-B248-88FD-3C87DF8AEA16}" dt="2023-02-28T02:51:31.411" v="8610" actId="2696"/>
        <pc:sldMkLst>
          <pc:docMk/>
          <pc:sldMk cId="2157142981" sldId="401"/>
        </pc:sldMkLst>
      </pc:sldChg>
      <pc:sldChg chg="add del">
        <pc:chgData name="Daniel Khashabi" userId="62390808-c838-45e6-be59-d6fd0d208bc8" providerId="ADAL" clId="{869B6155-D3EA-B248-88FD-3C87DF8AEA16}" dt="2023-02-28T02:50:24.479" v="8602" actId="2696"/>
        <pc:sldMkLst>
          <pc:docMk/>
          <pc:sldMk cId="3894523690" sldId="401"/>
        </pc:sldMkLst>
      </pc:sldChg>
      <pc:sldChg chg="del">
        <pc:chgData name="Daniel Khashabi" userId="62390808-c838-45e6-be59-d6fd0d208bc8" providerId="ADAL" clId="{869B6155-D3EA-B248-88FD-3C87DF8AEA16}" dt="2023-02-28T02:50:13.266" v="8600" actId="2696"/>
        <pc:sldMkLst>
          <pc:docMk/>
          <pc:sldMk cId="0" sldId="402"/>
        </pc:sldMkLst>
      </pc:sldChg>
      <pc:sldChg chg="add del">
        <pc:chgData name="Daniel Khashabi" userId="62390808-c838-45e6-be59-d6fd0d208bc8" providerId="ADAL" clId="{869B6155-D3EA-B248-88FD-3C87DF8AEA16}" dt="2023-02-28T02:51:31.408" v="8609" actId="2696"/>
        <pc:sldMkLst>
          <pc:docMk/>
          <pc:sldMk cId="2834563790" sldId="402"/>
        </pc:sldMkLst>
      </pc:sldChg>
      <pc:sldChg chg="add del">
        <pc:chgData name="Daniel Khashabi" userId="62390808-c838-45e6-be59-d6fd0d208bc8" providerId="ADAL" clId="{869B6155-D3EA-B248-88FD-3C87DF8AEA16}" dt="2023-02-28T02:50:24.479" v="8602" actId="2696"/>
        <pc:sldMkLst>
          <pc:docMk/>
          <pc:sldMk cId="3215387555" sldId="402"/>
        </pc:sldMkLst>
      </pc:sldChg>
      <pc:sldChg chg="del">
        <pc:chgData name="Daniel Khashabi" userId="62390808-c838-45e6-be59-d6fd0d208bc8" providerId="ADAL" clId="{869B6155-D3EA-B248-88FD-3C87DF8AEA16}" dt="2023-02-28T02:50:13.266" v="8600" actId="2696"/>
        <pc:sldMkLst>
          <pc:docMk/>
          <pc:sldMk cId="0" sldId="403"/>
        </pc:sldMkLst>
      </pc:sldChg>
      <pc:sldChg chg="add del">
        <pc:chgData name="Daniel Khashabi" userId="62390808-c838-45e6-be59-d6fd0d208bc8" providerId="ADAL" clId="{869B6155-D3EA-B248-88FD-3C87DF8AEA16}" dt="2023-02-28T02:51:31.404" v="8608" actId="2696"/>
        <pc:sldMkLst>
          <pc:docMk/>
          <pc:sldMk cId="2998290638" sldId="403"/>
        </pc:sldMkLst>
      </pc:sldChg>
      <pc:sldChg chg="add del">
        <pc:chgData name="Daniel Khashabi" userId="62390808-c838-45e6-be59-d6fd0d208bc8" providerId="ADAL" clId="{869B6155-D3EA-B248-88FD-3C87DF8AEA16}" dt="2023-02-28T02:50:24.479" v="8602" actId="2696"/>
        <pc:sldMkLst>
          <pc:docMk/>
          <pc:sldMk cId="3562413421" sldId="403"/>
        </pc:sldMkLst>
      </pc:sldChg>
      <pc:sldChg chg="del">
        <pc:chgData name="Daniel Khashabi" userId="62390808-c838-45e6-be59-d6fd0d208bc8" providerId="ADAL" clId="{869B6155-D3EA-B248-88FD-3C87DF8AEA16}" dt="2023-02-28T02:50:13.266" v="8600" actId="2696"/>
        <pc:sldMkLst>
          <pc:docMk/>
          <pc:sldMk cId="0" sldId="404"/>
        </pc:sldMkLst>
      </pc:sldChg>
      <pc:sldChg chg="add del">
        <pc:chgData name="Daniel Khashabi" userId="62390808-c838-45e6-be59-d6fd0d208bc8" providerId="ADAL" clId="{869B6155-D3EA-B248-88FD-3C87DF8AEA16}" dt="2023-02-28T02:50:24.479" v="8602" actId="2696"/>
        <pc:sldMkLst>
          <pc:docMk/>
          <pc:sldMk cId="1524977837" sldId="404"/>
        </pc:sldMkLst>
      </pc:sldChg>
      <pc:sldChg chg="add del">
        <pc:chgData name="Daniel Khashabi" userId="62390808-c838-45e6-be59-d6fd0d208bc8" providerId="ADAL" clId="{869B6155-D3EA-B248-88FD-3C87DF8AEA16}" dt="2023-02-28T02:51:31.399" v="8607" actId="2696"/>
        <pc:sldMkLst>
          <pc:docMk/>
          <pc:sldMk cId="2857964003" sldId="404"/>
        </pc:sldMkLst>
      </pc:sldChg>
      <pc:sldChg chg="del">
        <pc:chgData name="Daniel Khashabi" userId="62390808-c838-45e6-be59-d6fd0d208bc8" providerId="ADAL" clId="{869B6155-D3EA-B248-88FD-3C87DF8AEA16}" dt="2023-02-28T02:50:13.266" v="8600" actId="2696"/>
        <pc:sldMkLst>
          <pc:docMk/>
          <pc:sldMk cId="0" sldId="408"/>
        </pc:sldMkLst>
      </pc:sldChg>
      <pc:sldChg chg="add del">
        <pc:chgData name="Daniel Khashabi" userId="62390808-c838-45e6-be59-d6fd0d208bc8" providerId="ADAL" clId="{869B6155-D3EA-B248-88FD-3C87DF8AEA16}" dt="2023-02-28T02:50:24.479" v="8602" actId="2696"/>
        <pc:sldMkLst>
          <pc:docMk/>
          <pc:sldMk cId="931466860" sldId="408"/>
        </pc:sldMkLst>
      </pc:sldChg>
      <pc:sldChg chg="add del">
        <pc:chgData name="Daniel Khashabi" userId="62390808-c838-45e6-be59-d6fd0d208bc8" providerId="ADAL" clId="{869B6155-D3EA-B248-88FD-3C87DF8AEA16}" dt="2023-02-28T02:51:31.394" v="8606" actId="2696"/>
        <pc:sldMkLst>
          <pc:docMk/>
          <pc:sldMk cId="3056724909" sldId="408"/>
        </pc:sldMkLst>
      </pc:sldChg>
      <pc:sldChg chg="del ord">
        <pc:chgData name="Daniel Khashabi" userId="62390808-c838-45e6-be59-d6fd0d208bc8" providerId="ADAL" clId="{869B6155-D3EA-B248-88FD-3C87DF8AEA16}" dt="2023-02-28T02:50:13.266" v="8600" actId="2696"/>
        <pc:sldMkLst>
          <pc:docMk/>
          <pc:sldMk cId="0" sldId="409"/>
        </pc:sldMkLst>
      </pc:sldChg>
      <pc:sldChg chg="add del">
        <pc:chgData name="Daniel Khashabi" userId="62390808-c838-45e6-be59-d6fd0d208bc8" providerId="ADAL" clId="{869B6155-D3EA-B248-88FD-3C87DF8AEA16}" dt="2023-02-28T02:50:24.479" v="8602" actId="2696"/>
        <pc:sldMkLst>
          <pc:docMk/>
          <pc:sldMk cId="3038254164" sldId="409"/>
        </pc:sldMkLst>
      </pc:sldChg>
      <pc:sldChg chg="add del">
        <pc:chgData name="Daniel Khashabi" userId="62390808-c838-45e6-be59-d6fd0d208bc8" providerId="ADAL" clId="{869B6155-D3EA-B248-88FD-3C87DF8AEA16}" dt="2023-02-28T02:51:31.388" v="8605" actId="2696"/>
        <pc:sldMkLst>
          <pc:docMk/>
          <pc:sldMk cId="4191340630" sldId="409"/>
        </pc:sldMkLst>
      </pc:sldChg>
      <pc:sldChg chg="add del">
        <pc:chgData name="Daniel Khashabi" userId="62390808-c838-45e6-be59-d6fd0d208bc8" providerId="ADAL" clId="{869B6155-D3EA-B248-88FD-3C87DF8AEA16}" dt="2023-03-02T14:47:52.200" v="9921" actId="2696"/>
        <pc:sldMkLst>
          <pc:docMk/>
          <pc:sldMk cId="1919312046" sldId="466"/>
        </pc:sldMkLst>
      </pc:sldChg>
      <pc:sldChg chg="del">
        <pc:chgData name="Daniel Khashabi" userId="62390808-c838-45e6-be59-d6fd0d208bc8" providerId="ADAL" clId="{869B6155-D3EA-B248-88FD-3C87DF8AEA16}" dt="2023-02-28T01:34:54.224" v="7433" actId="2696"/>
        <pc:sldMkLst>
          <pc:docMk/>
          <pc:sldMk cId="3775750179" sldId="466"/>
        </pc:sldMkLst>
      </pc:sldChg>
      <pc:sldChg chg="del">
        <pc:chgData name="Daniel Khashabi" userId="62390808-c838-45e6-be59-d6fd0d208bc8" providerId="ADAL" clId="{869B6155-D3EA-B248-88FD-3C87DF8AEA16}" dt="2023-02-27T00:08:52.987" v="1642" actId="2696"/>
        <pc:sldMkLst>
          <pc:docMk/>
          <pc:sldMk cId="0" sldId="467"/>
        </pc:sldMkLst>
      </pc:sldChg>
      <pc:sldChg chg="del">
        <pc:chgData name="Daniel Khashabi" userId="62390808-c838-45e6-be59-d6fd0d208bc8" providerId="ADAL" clId="{869B6155-D3EA-B248-88FD-3C87DF8AEA16}" dt="2023-02-27T00:09:00.173" v="1643" actId="2696"/>
        <pc:sldMkLst>
          <pc:docMk/>
          <pc:sldMk cId="0" sldId="468"/>
        </pc:sldMkLst>
      </pc:sldChg>
      <pc:sldChg chg="del">
        <pc:chgData name="Daniel Khashabi" userId="62390808-c838-45e6-be59-d6fd0d208bc8" providerId="ADAL" clId="{869B6155-D3EA-B248-88FD-3C87DF8AEA16}" dt="2023-02-27T00:09:03.649" v="1644" actId="2696"/>
        <pc:sldMkLst>
          <pc:docMk/>
          <pc:sldMk cId="0" sldId="469"/>
        </pc:sldMkLst>
      </pc:sldChg>
      <pc:sldChg chg="delSp modSp del mod">
        <pc:chgData name="Daniel Khashabi" userId="62390808-c838-45e6-be59-d6fd0d208bc8" providerId="ADAL" clId="{869B6155-D3EA-B248-88FD-3C87DF8AEA16}" dt="2023-02-27T02:42:29.313" v="4406" actId="20577"/>
        <pc:sldMkLst>
          <pc:docMk/>
          <pc:sldMk cId="2958822401" sldId="470"/>
        </pc:sldMkLst>
      </pc:sldChg>
      <pc:sldChg chg="del mod modShow">
        <pc:chgData name="Daniel Khashabi" userId="62390808-c838-45e6-be59-d6fd0d208bc8" providerId="ADAL" clId="{869B6155-D3EA-B248-88FD-3C87DF8AEA16}" dt="2023-02-27T02:19:42.560" v="4153" actId="2696"/>
        <pc:sldMkLst>
          <pc:docMk/>
          <pc:sldMk cId="232136219" sldId="471"/>
        </pc:sldMkLst>
      </pc:sldChg>
      <pc:sldChg chg="del mod modShow">
        <pc:chgData name="Daniel Khashabi" userId="62390808-c838-45e6-be59-d6fd0d208bc8" providerId="ADAL" clId="{869B6155-D3EA-B248-88FD-3C87DF8AEA16}" dt="2023-02-27T02:19:43.685" v="4154" actId="2696"/>
        <pc:sldMkLst>
          <pc:docMk/>
          <pc:sldMk cId="1009279437" sldId="472"/>
        </pc:sldMkLst>
      </pc:sldChg>
      <pc:sldChg chg="del">
        <pc:chgData name="Daniel Khashabi" userId="62390808-c838-45e6-be59-d6fd0d208bc8" providerId="ADAL" clId="{869B6155-D3EA-B248-88FD-3C87DF8AEA16}" dt="2023-02-27T00:48:12.164" v="2900" actId="2696"/>
        <pc:sldMkLst>
          <pc:docMk/>
          <pc:sldMk cId="456681400" sldId="473"/>
        </pc:sldMkLst>
      </pc:sldChg>
      <pc:sldChg chg="addSp delSp modSp add mod modClrScheme chgLayout">
        <pc:chgData name="Daniel Khashabi" userId="62390808-c838-45e6-be59-d6fd0d208bc8" providerId="ADAL" clId="{869B6155-D3EA-B248-88FD-3C87DF8AEA16}" dt="2023-02-27T00:55:00.833" v="3387" actId="207"/>
        <pc:sldMkLst>
          <pc:docMk/>
          <pc:sldMk cId="2452697234" sldId="474"/>
        </pc:sldMkLst>
      </pc:sldChg>
      <pc:sldChg chg="del">
        <pc:chgData name="Daniel Khashabi" userId="62390808-c838-45e6-be59-d6fd0d208bc8" providerId="ADAL" clId="{869B6155-D3EA-B248-88FD-3C87DF8AEA16}" dt="2023-02-27T00:49:37.269" v="2908" actId="2696"/>
        <pc:sldMkLst>
          <pc:docMk/>
          <pc:sldMk cId="0" sldId="475"/>
        </pc:sldMkLst>
      </pc:sldChg>
      <pc:sldChg chg="add del">
        <pc:chgData name="Daniel Khashabi" userId="62390808-c838-45e6-be59-d6fd0d208bc8" providerId="ADAL" clId="{869B6155-D3EA-B248-88FD-3C87DF8AEA16}" dt="2023-02-27T01:23:52.445" v="3457" actId="2696"/>
        <pc:sldMkLst>
          <pc:docMk/>
          <pc:sldMk cId="3641549977" sldId="475"/>
        </pc:sldMkLst>
      </pc:sldChg>
      <pc:sldChg chg="del">
        <pc:chgData name="Daniel Khashabi" userId="62390808-c838-45e6-be59-d6fd0d208bc8" providerId="ADAL" clId="{869B6155-D3EA-B248-88FD-3C87DF8AEA16}" dt="2023-02-27T00:55:16.993" v="3388" actId="2696"/>
        <pc:sldMkLst>
          <pc:docMk/>
          <pc:sldMk cId="1390607952" sldId="476"/>
        </pc:sldMkLst>
      </pc:sldChg>
      <pc:sldChg chg="del">
        <pc:chgData name="Daniel Khashabi" userId="62390808-c838-45e6-be59-d6fd0d208bc8" providerId="ADAL" clId="{869B6155-D3EA-B248-88FD-3C87DF8AEA16}" dt="2023-02-27T00:55:16.993" v="3388" actId="2696"/>
        <pc:sldMkLst>
          <pc:docMk/>
          <pc:sldMk cId="0" sldId="477"/>
        </pc:sldMkLst>
      </pc:sldChg>
      <pc:sldChg chg="addSp delSp modSp add del mod chgLayout">
        <pc:chgData name="Daniel Khashabi" userId="62390808-c838-45e6-be59-d6fd0d208bc8" providerId="ADAL" clId="{869B6155-D3EA-B248-88FD-3C87DF8AEA16}" dt="2023-02-27T01:49:13.953" v="3560" actId="2696"/>
        <pc:sldMkLst>
          <pc:docMk/>
          <pc:sldMk cId="827162523" sldId="477"/>
        </pc:sldMkLst>
      </pc:sldChg>
      <pc:sldChg chg="del">
        <pc:chgData name="Daniel Khashabi" userId="62390808-c838-45e6-be59-d6fd0d208bc8" providerId="ADAL" clId="{869B6155-D3EA-B248-88FD-3C87DF8AEA16}" dt="2023-02-27T00:55:16.993" v="3388" actId="2696"/>
        <pc:sldMkLst>
          <pc:docMk/>
          <pc:sldMk cId="0" sldId="478"/>
        </pc:sldMkLst>
      </pc:sldChg>
      <pc:sldChg chg="modSp add del mod">
        <pc:chgData name="Daniel Khashabi" userId="62390808-c838-45e6-be59-d6fd0d208bc8" providerId="ADAL" clId="{869B6155-D3EA-B248-88FD-3C87DF8AEA16}" dt="2023-02-27T01:53:43.082" v="3650" actId="2696"/>
        <pc:sldMkLst>
          <pc:docMk/>
          <pc:sldMk cId="2050205664" sldId="478"/>
        </pc:sldMkLst>
      </pc:sldChg>
      <pc:sldChg chg="del">
        <pc:chgData name="Daniel Khashabi" userId="62390808-c838-45e6-be59-d6fd0d208bc8" providerId="ADAL" clId="{869B6155-D3EA-B248-88FD-3C87DF8AEA16}" dt="2023-02-27T00:55:16.993" v="3388" actId="2696"/>
        <pc:sldMkLst>
          <pc:docMk/>
          <pc:sldMk cId="1303495507" sldId="479"/>
        </pc:sldMkLst>
      </pc:sldChg>
      <pc:sldChg chg="del">
        <pc:chgData name="Daniel Khashabi" userId="62390808-c838-45e6-be59-d6fd0d208bc8" providerId="ADAL" clId="{869B6155-D3EA-B248-88FD-3C87DF8AEA16}" dt="2023-02-27T00:55:16.993" v="3388" actId="2696"/>
        <pc:sldMkLst>
          <pc:docMk/>
          <pc:sldMk cId="2895565554" sldId="480"/>
        </pc:sldMkLst>
      </pc:sldChg>
      <pc:sldChg chg="del">
        <pc:chgData name="Daniel Khashabi" userId="62390808-c838-45e6-be59-d6fd0d208bc8" providerId="ADAL" clId="{869B6155-D3EA-B248-88FD-3C87DF8AEA16}" dt="2023-02-27T00:55:16.993" v="3388" actId="2696"/>
        <pc:sldMkLst>
          <pc:docMk/>
          <pc:sldMk cId="0" sldId="481"/>
        </pc:sldMkLst>
      </pc:sldChg>
      <pc:sldChg chg="addSp delSp modSp add del mod chgLayout">
        <pc:chgData name="Daniel Khashabi" userId="62390808-c838-45e6-be59-d6fd0d208bc8" providerId="ADAL" clId="{869B6155-D3EA-B248-88FD-3C87DF8AEA16}" dt="2023-02-27T02:03:48.538" v="3844" actId="2696"/>
        <pc:sldMkLst>
          <pc:docMk/>
          <pc:sldMk cId="1330660636" sldId="481"/>
        </pc:sldMkLst>
      </pc:sldChg>
      <pc:sldChg chg="del">
        <pc:chgData name="Daniel Khashabi" userId="62390808-c838-45e6-be59-d6fd0d208bc8" providerId="ADAL" clId="{869B6155-D3EA-B248-88FD-3C87DF8AEA16}" dt="2023-02-27T00:55:16.993" v="3388" actId="2696"/>
        <pc:sldMkLst>
          <pc:docMk/>
          <pc:sldMk cId="0" sldId="482"/>
        </pc:sldMkLst>
      </pc:sldChg>
      <pc:sldChg chg="add del">
        <pc:chgData name="Daniel Khashabi" userId="62390808-c838-45e6-be59-d6fd0d208bc8" providerId="ADAL" clId="{869B6155-D3EA-B248-88FD-3C87DF8AEA16}" dt="2023-02-27T02:09:02.461" v="3964" actId="2696"/>
        <pc:sldMkLst>
          <pc:docMk/>
          <pc:sldMk cId="1450154971" sldId="482"/>
        </pc:sldMkLst>
      </pc:sldChg>
      <pc:sldChg chg="del">
        <pc:chgData name="Daniel Khashabi" userId="62390808-c838-45e6-be59-d6fd0d208bc8" providerId="ADAL" clId="{869B6155-D3EA-B248-88FD-3C87DF8AEA16}" dt="2023-02-27T00:55:16.993" v="3388" actId="2696"/>
        <pc:sldMkLst>
          <pc:docMk/>
          <pc:sldMk cId="0" sldId="483"/>
        </pc:sldMkLst>
      </pc:sldChg>
      <pc:sldChg chg="add del mod modShow">
        <pc:chgData name="Daniel Khashabi" userId="62390808-c838-45e6-be59-d6fd0d208bc8" providerId="ADAL" clId="{869B6155-D3EA-B248-88FD-3C87DF8AEA16}" dt="2023-02-27T02:15:15.522" v="4014" actId="2696"/>
        <pc:sldMkLst>
          <pc:docMk/>
          <pc:sldMk cId="697162808" sldId="483"/>
        </pc:sldMkLst>
      </pc:sldChg>
      <pc:sldChg chg="del">
        <pc:chgData name="Daniel Khashabi" userId="62390808-c838-45e6-be59-d6fd0d208bc8" providerId="ADAL" clId="{869B6155-D3EA-B248-88FD-3C87DF8AEA16}" dt="2023-02-27T00:55:16.993" v="3388" actId="2696"/>
        <pc:sldMkLst>
          <pc:docMk/>
          <pc:sldMk cId="592883905" sldId="484"/>
        </pc:sldMkLst>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2:19:32.897" v="4150"/>
              <pc2:cmMkLst xmlns:pc2="http://schemas.microsoft.com/office/powerpoint/2019/9/main/command">
                <pc:docMk/>
                <pc:sldMk cId="592883905" sldId="484"/>
                <pc2:cmMk id="{3031F8B1-AE4A-AA4A-8513-8D5EF58CBBF7}"/>
              </pc2:cmMkLst>
            </pc226:cmChg>
          </p:ext>
        </pc:extLst>
      </pc:sldChg>
      <pc:sldChg chg="del">
        <pc:chgData name="Daniel Khashabi" userId="62390808-c838-45e6-be59-d6fd0d208bc8" providerId="ADAL" clId="{869B6155-D3EA-B248-88FD-3C87DF8AEA16}" dt="2023-02-27T00:55:16.993" v="3388" actId="2696"/>
        <pc:sldMkLst>
          <pc:docMk/>
          <pc:sldMk cId="0" sldId="485"/>
        </pc:sldMkLst>
      </pc:sldChg>
      <pc:sldChg chg="add del">
        <pc:chgData name="Daniel Khashabi" userId="62390808-c838-45e6-be59-d6fd0d208bc8" providerId="ADAL" clId="{869B6155-D3EA-B248-88FD-3C87DF8AEA16}" dt="2023-02-27T02:19:38.938" v="4152" actId="2696"/>
        <pc:sldMkLst>
          <pc:docMk/>
          <pc:sldMk cId="891318736" sldId="485"/>
        </pc:sldMkLst>
      </pc:sldChg>
      <pc:sldChg chg="del">
        <pc:chgData name="Daniel Khashabi" userId="62390808-c838-45e6-be59-d6fd0d208bc8" providerId="ADAL" clId="{869B6155-D3EA-B248-88FD-3C87DF8AEA16}" dt="2023-02-28T02:16:20.382" v="7757" actId="2696"/>
        <pc:sldMkLst>
          <pc:docMk/>
          <pc:sldMk cId="0" sldId="513"/>
        </pc:sldMkLst>
      </pc:sldChg>
      <pc:sldChg chg="del">
        <pc:chgData name="Daniel Khashabi" userId="62390808-c838-45e6-be59-d6fd0d208bc8" providerId="ADAL" clId="{869B6155-D3EA-B248-88FD-3C87DF8AEA16}" dt="2023-02-28T02:16:21.267" v="7758" actId="2696"/>
        <pc:sldMkLst>
          <pc:docMk/>
          <pc:sldMk cId="0" sldId="514"/>
        </pc:sldMkLst>
      </pc:sldChg>
      <pc:sldChg chg="del mod modShow">
        <pc:chgData name="Daniel Khashabi" userId="62390808-c838-45e6-be59-d6fd0d208bc8" providerId="ADAL" clId="{869B6155-D3EA-B248-88FD-3C87DF8AEA16}" dt="2023-03-02T15:02:48.706" v="10176" actId="2696"/>
        <pc:sldMkLst>
          <pc:docMk/>
          <pc:sldMk cId="0" sldId="515"/>
        </pc:sldMkLst>
      </pc:sldChg>
      <pc:sldChg chg="del mod modShow">
        <pc:chgData name="Daniel Khashabi" userId="62390808-c838-45e6-be59-d6fd0d208bc8" providerId="ADAL" clId="{869B6155-D3EA-B248-88FD-3C87DF8AEA16}" dt="2023-03-02T15:02:48.706" v="10176" actId="2696"/>
        <pc:sldMkLst>
          <pc:docMk/>
          <pc:sldMk cId="0" sldId="516"/>
        </pc:sldMkLst>
      </pc:sldChg>
      <pc:sldChg chg="del">
        <pc:chgData name="Daniel Khashabi" userId="62390808-c838-45e6-be59-d6fd0d208bc8" providerId="ADAL" clId="{869B6155-D3EA-B248-88FD-3C87DF8AEA16}" dt="2023-02-23T18:40:58.736" v="28" actId="2696"/>
        <pc:sldMkLst>
          <pc:docMk/>
          <pc:sldMk cId="3306956304" sldId="592"/>
        </pc:sldMkLst>
      </pc:sldChg>
      <pc:sldChg chg="del">
        <pc:chgData name="Daniel Khashabi" userId="62390808-c838-45e6-be59-d6fd0d208bc8" providerId="ADAL" clId="{869B6155-D3EA-B248-88FD-3C87DF8AEA16}" dt="2023-02-23T18:40:38.512" v="1" actId="2696"/>
        <pc:sldMkLst>
          <pc:docMk/>
          <pc:sldMk cId="3241233427" sldId="596"/>
        </pc:sldMkLst>
      </pc:sldChg>
      <pc:sldChg chg="del">
        <pc:chgData name="Daniel Khashabi" userId="62390808-c838-45e6-be59-d6fd0d208bc8" providerId="ADAL" clId="{869B6155-D3EA-B248-88FD-3C87DF8AEA16}" dt="2023-02-23T18:40:57.646" v="13" actId="2696"/>
        <pc:sldMkLst>
          <pc:docMk/>
          <pc:sldMk cId="277184893" sldId="1596"/>
        </pc:sldMkLst>
      </pc:sldChg>
      <pc:sldChg chg="del">
        <pc:chgData name="Daniel Khashabi" userId="62390808-c838-45e6-be59-d6fd0d208bc8" providerId="ADAL" clId="{869B6155-D3EA-B248-88FD-3C87DF8AEA16}" dt="2023-02-23T18:40:41.903" v="2" actId="2696"/>
        <pc:sldMkLst>
          <pc:docMk/>
          <pc:sldMk cId="2829751526" sldId="1600"/>
        </pc:sldMkLst>
      </pc:sldChg>
      <pc:sldChg chg="del">
        <pc:chgData name="Daniel Khashabi" userId="62390808-c838-45e6-be59-d6fd0d208bc8" providerId="ADAL" clId="{869B6155-D3EA-B248-88FD-3C87DF8AEA16}" dt="2023-02-23T18:40:57.656" v="14" actId="2696"/>
        <pc:sldMkLst>
          <pc:docMk/>
          <pc:sldMk cId="977812050" sldId="1601"/>
        </pc:sldMkLst>
      </pc:sldChg>
      <pc:sldChg chg="del">
        <pc:chgData name="Daniel Khashabi" userId="62390808-c838-45e6-be59-d6fd0d208bc8" providerId="ADAL" clId="{869B6155-D3EA-B248-88FD-3C87DF8AEA16}" dt="2023-02-23T18:40:57.728" v="17" actId="2696"/>
        <pc:sldMkLst>
          <pc:docMk/>
          <pc:sldMk cId="3048726238" sldId="1605"/>
        </pc:sldMkLst>
      </pc:sldChg>
      <pc:sldChg chg="del">
        <pc:chgData name="Daniel Khashabi" userId="62390808-c838-45e6-be59-d6fd0d208bc8" providerId="ADAL" clId="{869B6155-D3EA-B248-88FD-3C87DF8AEA16}" dt="2023-02-23T18:40:58.709" v="27" actId="2696"/>
        <pc:sldMkLst>
          <pc:docMk/>
          <pc:sldMk cId="3352225948" sldId="1606"/>
        </pc:sldMkLst>
      </pc:sldChg>
      <pc:sldChg chg="del">
        <pc:chgData name="Daniel Khashabi" userId="62390808-c838-45e6-be59-d6fd0d208bc8" providerId="ADAL" clId="{869B6155-D3EA-B248-88FD-3C87DF8AEA16}" dt="2023-02-23T18:40:57.906" v="19" actId="2696"/>
        <pc:sldMkLst>
          <pc:docMk/>
          <pc:sldMk cId="848025613" sldId="1610"/>
        </pc:sldMkLst>
      </pc:sldChg>
      <pc:sldChg chg="del">
        <pc:chgData name="Daniel Khashabi" userId="62390808-c838-45e6-be59-d6fd0d208bc8" providerId="ADAL" clId="{869B6155-D3EA-B248-88FD-3C87DF8AEA16}" dt="2023-02-23T18:40:58.024" v="20" actId="2696"/>
        <pc:sldMkLst>
          <pc:docMk/>
          <pc:sldMk cId="590724948" sldId="1611"/>
        </pc:sldMkLst>
      </pc:sldChg>
      <pc:sldChg chg="del">
        <pc:chgData name="Daniel Khashabi" userId="62390808-c838-45e6-be59-d6fd0d208bc8" providerId="ADAL" clId="{869B6155-D3EA-B248-88FD-3C87DF8AEA16}" dt="2023-02-23T18:40:58.161" v="21" actId="2696"/>
        <pc:sldMkLst>
          <pc:docMk/>
          <pc:sldMk cId="3169511776" sldId="1612"/>
        </pc:sldMkLst>
      </pc:sldChg>
      <pc:sldChg chg="del">
        <pc:chgData name="Daniel Khashabi" userId="62390808-c838-45e6-be59-d6fd0d208bc8" providerId="ADAL" clId="{869B6155-D3EA-B248-88FD-3C87DF8AEA16}" dt="2023-02-23T18:40:58.251" v="22" actId="2696"/>
        <pc:sldMkLst>
          <pc:docMk/>
          <pc:sldMk cId="609025459" sldId="1613"/>
        </pc:sldMkLst>
      </pc:sldChg>
      <pc:sldChg chg="del">
        <pc:chgData name="Daniel Khashabi" userId="62390808-c838-45e6-be59-d6fd0d208bc8" providerId="ADAL" clId="{869B6155-D3EA-B248-88FD-3C87DF8AEA16}" dt="2023-02-23T18:41:24.030" v="68" actId="2696"/>
        <pc:sldMkLst>
          <pc:docMk/>
          <pc:sldMk cId="1576146767" sldId="1614"/>
        </pc:sldMkLst>
      </pc:sldChg>
      <pc:sldChg chg="del">
        <pc:chgData name="Daniel Khashabi" userId="62390808-c838-45e6-be59-d6fd0d208bc8" providerId="ADAL" clId="{869B6155-D3EA-B248-88FD-3C87DF8AEA16}" dt="2023-02-23T18:40:58.758" v="29" actId="2696"/>
        <pc:sldMkLst>
          <pc:docMk/>
          <pc:sldMk cId="3536256777" sldId="1619"/>
        </pc:sldMkLst>
      </pc:sldChg>
      <pc:sldChg chg="del">
        <pc:chgData name="Daniel Khashabi" userId="62390808-c838-45e6-be59-d6fd0d208bc8" providerId="ADAL" clId="{869B6155-D3EA-B248-88FD-3C87DF8AEA16}" dt="2023-02-23T18:40:58.769" v="30" actId="2696"/>
        <pc:sldMkLst>
          <pc:docMk/>
          <pc:sldMk cId="3959706283" sldId="1620"/>
        </pc:sldMkLst>
      </pc:sldChg>
      <pc:sldChg chg="del">
        <pc:chgData name="Daniel Khashabi" userId="62390808-c838-45e6-be59-d6fd0d208bc8" providerId="ADAL" clId="{869B6155-D3EA-B248-88FD-3C87DF8AEA16}" dt="2023-02-23T18:41:24.018" v="67" actId="2696"/>
        <pc:sldMkLst>
          <pc:docMk/>
          <pc:sldMk cId="1422955403" sldId="1627"/>
        </pc:sldMkLst>
      </pc:sldChg>
      <pc:sldChg chg="delSp modSp mod delAnim modAnim">
        <pc:chgData name="Daniel Khashabi" userId="62390808-c838-45e6-be59-d6fd0d208bc8" providerId="ADAL" clId="{869B6155-D3EA-B248-88FD-3C87DF8AEA16}" dt="2023-03-02T01:45:12.990" v="8984" actId="1076"/>
        <pc:sldMkLst>
          <pc:docMk/>
          <pc:sldMk cId="1639325383" sldId="1628"/>
        </pc:sldMkLst>
      </pc:sldChg>
      <pc:sldChg chg="del">
        <pc:chgData name="Daniel Khashabi" userId="62390808-c838-45e6-be59-d6fd0d208bc8" providerId="ADAL" clId="{869B6155-D3EA-B248-88FD-3C87DF8AEA16}" dt="2023-02-23T18:40:58.325" v="23" actId="2696"/>
        <pc:sldMkLst>
          <pc:docMk/>
          <pc:sldMk cId="601207151" sldId="1630"/>
        </pc:sldMkLst>
      </pc:sldChg>
      <pc:sldChg chg="add">
        <pc:chgData name="Daniel Khashabi" userId="62390808-c838-45e6-be59-d6fd0d208bc8" providerId="ADAL" clId="{869B6155-D3EA-B248-88FD-3C87DF8AEA16}" dt="2023-02-27T00:07:40.357" v="1590"/>
        <pc:sldMkLst>
          <pc:docMk/>
          <pc:sldMk cId="534599414" sldId="1633"/>
        </pc:sldMkLst>
      </pc:sldChg>
      <pc:sldChg chg="modSp del mod">
        <pc:chgData name="Daniel Khashabi" userId="62390808-c838-45e6-be59-d6fd0d208bc8" providerId="ADAL" clId="{869B6155-D3EA-B248-88FD-3C87DF8AEA16}" dt="2023-02-27T00:07:30.524" v="1589" actId="2696"/>
        <pc:sldMkLst>
          <pc:docMk/>
          <pc:sldMk cId="1393260160" sldId="1633"/>
        </pc:sldMkLst>
      </pc:sldChg>
      <pc:sldChg chg="modSp mod">
        <pc:chgData name="Daniel Khashabi" userId="62390808-c838-45e6-be59-d6fd0d208bc8" providerId="ADAL" clId="{869B6155-D3EA-B248-88FD-3C87DF8AEA16}" dt="2023-02-23T18:41:16.364" v="66" actId="20577"/>
        <pc:sldMkLst>
          <pc:docMk/>
          <pc:sldMk cId="295670356" sldId="1634"/>
        </pc:sldMkLst>
      </pc:sldChg>
      <pc:sldChg chg="del">
        <pc:chgData name="Daniel Khashabi" userId="62390808-c838-45e6-be59-d6fd0d208bc8" providerId="ADAL" clId="{869B6155-D3EA-B248-88FD-3C87DF8AEA16}" dt="2023-02-23T18:41:11.777" v="54" actId="2696"/>
        <pc:sldMkLst>
          <pc:docMk/>
          <pc:sldMk cId="792073243" sldId="1676"/>
        </pc:sldMkLst>
      </pc:sldChg>
      <pc:sldChg chg="del">
        <pc:chgData name="Daniel Khashabi" userId="62390808-c838-45e6-be59-d6fd0d208bc8" providerId="ADAL" clId="{869B6155-D3EA-B248-88FD-3C87DF8AEA16}" dt="2023-02-23T18:41:11.795" v="55" actId="2696"/>
        <pc:sldMkLst>
          <pc:docMk/>
          <pc:sldMk cId="3902540268" sldId="1677"/>
        </pc:sldMkLst>
      </pc:sldChg>
      <pc:sldChg chg="del">
        <pc:chgData name="Daniel Khashabi" userId="62390808-c838-45e6-be59-d6fd0d208bc8" providerId="ADAL" clId="{869B6155-D3EA-B248-88FD-3C87DF8AEA16}" dt="2023-02-23T18:41:11.808" v="56" actId="2696"/>
        <pc:sldMkLst>
          <pc:docMk/>
          <pc:sldMk cId="307258681" sldId="1678"/>
        </pc:sldMkLst>
      </pc:sldChg>
      <pc:sldChg chg="del">
        <pc:chgData name="Daniel Khashabi" userId="62390808-c838-45e6-be59-d6fd0d208bc8" providerId="ADAL" clId="{869B6155-D3EA-B248-88FD-3C87DF8AEA16}" dt="2023-02-28T19:44:32.378" v="8944" actId="2696"/>
        <pc:sldMkLst>
          <pc:docMk/>
          <pc:sldMk cId="3810888665" sldId="1679"/>
        </pc:sldMkLst>
      </pc:sldChg>
      <pc:sldChg chg="del">
        <pc:chgData name="Daniel Khashabi" userId="62390808-c838-45e6-be59-d6fd0d208bc8" providerId="ADAL" clId="{869B6155-D3EA-B248-88FD-3C87DF8AEA16}" dt="2023-02-28T19:45:21.158" v="8950" actId="2696"/>
        <pc:sldMkLst>
          <pc:docMk/>
          <pc:sldMk cId="2928424476" sldId="1681"/>
        </pc:sldMkLst>
      </pc:sldChg>
      <pc:sldChg chg="addSp delSp modSp del mod chgLayout">
        <pc:chgData name="Daniel Khashabi" userId="62390808-c838-45e6-be59-d6fd0d208bc8" providerId="ADAL" clId="{869B6155-D3EA-B248-88FD-3C87DF8AEA16}" dt="2023-02-27T03:18:06.984" v="4605" actId="2696"/>
        <pc:sldMkLst>
          <pc:docMk/>
          <pc:sldMk cId="1360697734" sldId="1684"/>
        </pc:sldMkLst>
      </pc:sldChg>
      <pc:sldChg chg="modSp add mod">
        <pc:chgData name="Daniel Khashabi" userId="62390808-c838-45e6-be59-d6fd0d208bc8" providerId="ADAL" clId="{869B6155-D3EA-B248-88FD-3C87DF8AEA16}" dt="2023-03-02T14:43:23.268" v="9815" actId="20577"/>
        <pc:sldMkLst>
          <pc:docMk/>
          <pc:sldMk cId="2450255140" sldId="1684"/>
        </pc:sldMkLst>
      </pc:sldChg>
      <pc:sldChg chg="delSp modSp mod">
        <pc:chgData name="Daniel Khashabi" userId="62390808-c838-45e6-be59-d6fd0d208bc8" providerId="ADAL" clId="{869B6155-D3EA-B248-88FD-3C87DF8AEA16}" dt="2023-02-28T02:08:37.998" v="7528" actId="1076"/>
        <pc:sldMkLst>
          <pc:docMk/>
          <pc:sldMk cId="2245107210" sldId="1685"/>
        </pc:sldMkLst>
      </pc:sldChg>
      <pc:sldChg chg="add">
        <pc:chgData name="Daniel Khashabi" userId="62390808-c838-45e6-be59-d6fd0d208bc8" providerId="ADAL" clId="{869B6155-D3EA-B248-88FD-3C87DF8AEA16}" dt="2023-02-28T01:34:29.179" v="7432"/>
        <pc:sldMkLst>
          <pc:docMk/>
          <pc:sldMk cId="1004408255" sldId="1688"/>
        </pc:sldMkLst>
      </pc:sldChg>
      <pc:sldChg chg="del">
        <pc:chgData name="Daniel Khashabi" userId="62390808-c838-45e6-be59-d6fd0d208bc8" providerId="ADAL" clId="{869B6155-D3EA-B248-88FD-3C87DF8AEA16}" dt="2023-02-28T01:34:12.257" v="7431" actId="2696"/>
        <pc:sldMkLst>
          <pc:docMk/>
          <pc:sldMk cId="3927706560" sldId="1688"/>
        </pc:sldMkLst>
      </pc:sldChg>
      <pc:sldChg chg="addSp delSp modSp mod ord chgLayout">
        <pc:chgData name="Daniel Khashabi" userId="62390808-c838-45e6-be59-d6fd0d208bc8" providerId="ADAL" clId="{869B6155-D3EA-B248-88FD-3C87DF8AEA16}" dt="2023-03-02T14:58:32.974" v="10155" actId="1076"/>
        <pc:sldMkLst>
          <pc:docMk/>
          <pc:sldMk cId="2507996145" sldId="1689"/>
        </pc:sldMkLst>
      </pc:sldChg>
      <pc:sldChg chg="del">
        <pc:chgData name="Daniel Khashabi" userId="62390808-c838-45e6-be59-d6fd0d208bc8" providerId="ADAL" clId="{869B6155-D3EA-B248-88FD-3C87DF8AEA16}" dt="2023-02-28T19:44:54.256" v="8945" actId="2696"/>
        <pc:sldMkLst>
          <pc:docMk/>
          <pc:sldMk cId="2515196147" sldId="1691"/>
        </pc:sldMkLst>
      </pc:sldChg>
      <pc:sldChg chg="addSp delSp modSp del mod">
        <pc:chgData name="Daniel Khashabi" userId="62390808-c838-45e6-be59-d6fd0d208bc8" providerId="ADAL" clId="{869B6155-D3EA-B248-88FD-3C87DF8AEA16}" dt="2023-02-28T19:44:54.256" v="8945" actId="2696"/>
        <pc:sldMkLst>
          <pc:docMk/>
          <pc:sldMk cId="524073824" sldId="1692"/>
        </pc:sldMkLst>
      </pc:sldChg>
      <pc:sldChg chg="del">
        <pc:chgData name="Daniel Khashabi" userId="62390808-c838-45e6-be59-d6fd0d208bc8" providerId="ADAL" clId="{869B6155-D3EA-B248-88FD-3C87DF8AEA16}" dt="2023-02-28T19:45:10.446" v="8947" actId="2696"/>
        <pc:sldMkLst>
          <pc:docMk/>
          <pc:sldMk cId="2120127745" sldId="1694"/>
        </pc:sldMkLst>
      </pc:sldChg>
      <pc:sldChg chg="del modAnim">
        <pc:chgData name="Daniel Khashabi" userId="62390808-c838-45e6-be59-d6fd0d208bc8" providerId="ADAL" clId="{869B6155-D3EA-B248-88FD-3C87DF8AEA16}" dt="2023-02-28T19:45:10.446" v="8947" actId="2696"/>
        <pc:sldMkLst>
          <pc:docMk/>
          <pc:sldMk cId="1981697071" sldId="1695"/>
        </pc:sldMkLst>
      </pc:sldChg>
      <pc:sldChg chg="modSp del mod">
        <pc:chgData name="Daniel Khashabi" userId="62390808-c838-45e6-be59-d6fd0d208bc8" providerId="ADAL" clId="{869B6155-D3EA-B248-88FD-3C87DF8AEA16}" dt="2023-02-28T19:44:55.494" v="8946" actId="2696"/>
        <pc:sldMkLst>
          <pc:docMk/>
          <pc:sldMk cId="339189038" sldId="1696"/>
        </pc:sldMkLst>
      </pc:sldChg>
      <pc:sldChg chg="modSp mod">
        <pc:chgData name="Daniel Khashabi" userId="62390808-c838-45e6-be59-d6fd0d208bc8" providerId="ADAL" clId="{869B6155-D3EA-B248-88FD-3C87DF8AEA16}" dt="2023-02-28T16:57:57.287" v="8840" actId="14100"/>
        <pc:sldMkLst>
          <pc:docMk/>
          <pc:sldMk cId="3132722689" sldId="1697"/>
        </pc:sldMkLst>
      </pc:sldChg>
      <pc:sldChg chg="modSp del mod">
        <pc:chgData name="Daniel Khashabi" userId="62390808-c838-45e6-be59-d6fd0d208bc8" providerId="ADAL" clId="{869B6155-D3EA-B248-88FD-3C87DF8AEA16}" dt="2023-02-28T19:45:10.446" v="8947" actId="2696"/>
        <pc:sldMkLst>
          <pc:docMk/>
          <pc:sldMk cId="860883307" sldId="1698"/>
        </pc:sldMkLst>
      </pc:sldChg>
      <pc:sldChg chg="modSp del mod">
        <pc:chgData name="Daniel Khashabi" userId="62390808-c838-45e6-be59-d6fd0d208bc8" providerId="ADAL" clId="{869B6155-D3EA-B248-88FD-3C87DF8AEA16}" dt="2023-02-28T19:45:10.446" v="8947" actId="2696"/>
        <pc:sldMkLst>
          <pc:docMk/>
          <pc:sldMk cId="1589982863" sldId="1699"/>
        </pc:sldMkLst>
      </pc:sldChg>
      <pc:sldChg chg="modSp del mod">
        <pc:chgData name="Daniel Khashabi" userId="62390808-c838-45e6-be59-d6fd0d208bc8" providerId="ADAL" clId="{869B6155-D3EA-B248-88FD-3C87DF8AEA16}" dt="2023-02-28T19:45:10.446" v="8947" actId="2696"/>
        <pc:sldMkLst>
          <pc:docMk/>
          <pc:sldMk cId="4279491511" sldId="1700"/>
        </pc:sldMkLst>
      </pc:sldChg>
      <pc:sldChg chg="del">
        <pc:chgData name="Daniel Khashabi" userId="62390808-c838-45e6-be59-d6fd0d208bc8" providerId="ADAL" clId="{869B6155-D3EA-B248-88FD-3C87DF8AEA16}" dt="2023-02-28T19:45:10.446" v="8947" actId="2696"/>
        <pc:sldMkLst>
          <pc:docMk/>
          <pc:sldMk cId="3795276424" sldId="1701"/>
        </pc:sldMkLst>
      </pc:sldChg>
      <pc:sldChg chg="del">
        <pc:chgData name="Daniel Khashabi" userId="62390808-c838-45e6-be59-d6fd0d208bc8" providerId="ADAL" clId="{869B6155-D3EA-B248-88FD-3C87DF8AEA16}" dt="2023-02-28T19:44:54.256" v="8945" actId="2696"/>
        <pc:sldMkLst>
          <pc:docMk/>
          <pc:sldMk cId="226051440" sldId="1702"/>
        </pc:sldMkLst>
      </pc:sldChg>
      <pc:sldChg chg="modSp del mod">
        <pc:chgData name="Daniel Khashabi" userId="62390808-c838-45e6-be59-d6fd0d208bc8" providerId="ADAL" clId="{869B6155-D3EA-B248-88FD-3C87DF8AEA16}" dt="2023-02-28T19:45:10.446" v="8947" actId="2696"/>
        <pc:sldMkLst>
          <pc:docMk/>
          <pc:sldMk cId="1168865004" sldId="1703"/>
        </pc:sldMkLst>
      </pc:sldChg>
      <pc:sldChg chg="modSp mod">
        <pc:chgData name="Daniel Khashabi" userId="62390808-c838-45e6-be59-d6fd0d208bc8" providerId="ADAL" clId="{869B6155-D3EA-B248-88FD-3C87DF8AEA16}" dt="2023-02-27T03:18:43.759" v="4625" actId="20577"/>
        <pc:sldMkLst>
          <pc:docMk/>
          <pc:sldMk cId="4165398194" sldId="1704"/>
        </pc:sldMkLst>
      </pc:sldChg>
      <pc:sldChg chg="addSp delSp modSp del mod">
        <pc:chgData name="Daniel Khashabi" userId="62390808-c838-45e6-be59-d6fd0d208bc8" providerId="ADAL" clId="{869B6155-D3EA-B248-88FD-3C87DF8AEA16}" dt="2023-02-28T19:45:10.446" v="8947" actId="2696"/>
        <pc:sldMkLst>
          <pc:docMk/>
          <pc:sldMk cId="2335958500" sldId="1707"/>
        </pc:sldMkLst>
      </pc:sldChg>
      <pc:sldChg chg="del ord">
        <pc:chgData name="Daniel Khashabi" userId="62390808-c838-45e6-be59-d6fd0d208bc8" providerId="ADAL" clId="{869B6155-D3EA-B248-88FD-3C87DF8AEA16}" dt="2023-02-26T23:40:22.894" v="973" actId="2696"/>
        <pc:sldMkLst>
          <pc:docMk/>
          <pc:sldMk cId="1061067491" sldId="1708"/>
        </pc:sldMkLst>
      </pc:sldChg>
      <pc:sldChg chg="add">
        <pc:chgData name="Daniel Khashabi" userId="62390808-c838-45e6-be59-d6fd0d208bc8" providerId="ADAL" clId="{869B6155-D3EA-B248-88FD-3C87DF8AEA16}" dt="2023-02-28T01:34:29.179" v="7432"/>
        <pc:sldMkLst>
          <pc:docMk/>
          <pc:sldMk cId="2960693236" sldId="1708"/>
        </pc:sldMkLst>
      </pc:sldChg>
      <pc:sldChg chg="add del">
        <pc:chgData name="Daniel Khashabi" userId="62390808-c838-45e6-be59-d6fd0d208bc8" providerId="ADAL" clId="{869B6155-D3EA-B248-88FD-3C87DF8AEA16}" dt="2023-02-28T01:34:12.257" v="7431" actId="2696"/>
        <pc:sldMkLst>
          <pc:docMk/>
          <pc:sldMk cId="3328501042" sldId="1708"/>
        </pc:sldMkLst>
      </pc:sldChg>
      <pc:sldChg chg="del mod modShow">
        <pc:chgData name="Daniel Khashabi" userId="62390808-c838-45e6-be59-d6fd0d208bc8" providerId="ADAL" clId="{869B6155-D3EA-B248-88FD-3C87DF8AEA16}" dt="2023-02-27T02:19:47.087" v="4155" actId="2696"/>
        <pc:sldMkLst>
          <pc:docMk/>
          <pc:sldMk cId="1473584143" sldId="1709"/>
        </pc:sldMkLst>
      </pc:sldChg>
      <pc:sldChg chg="modSp mod">
        <pc:chgData name="Daniel Khashabi" userId="62390808-c838-45e6-be59-d6fd0d208bc8" providerId="ADAL" clId="{869B6155-D3EA-B248-88FD-3C87DF8AEA16}" dt="2023-02-27T00:10:42.762" v="1665" actId="20577"/>
        <pc:sldMkLst>
          <pc:docMk/>
          <pc:sldMk cId="3144402979" sldId="1716"/>
        </pc:sldMkLst>
      </pc:sldChg>
      <pc:sldChg chg="del">
        <pc:chgData name="Daniel Khashabi" userId="62390808-c838-45e6-be59-d6fd0d208bc8" providerId="ADAL" clId="{869B6155-D3EA-B248-88FD-3C87DF8AEA16}" dt="2023-02-28T19:44:32.378" v="8944" actId="2696"/>
        <pc:sldMkLst>
          <pc:docMk/>
          <pc:sldMk cId="1142527989" sldId="1719"/>
        </pc:sldMkLst>
      </pc:sldChg>
      <pc:sldChg chg="del">
        <pc:chgData name="Daniel Khashabi" userId="62390808-c838-45e6-be59-d6fd0d208bc8" providerId="ADAL" clId="{869B6155-D3EA-B248-88FD-3C87DF8AEA16}" dt="2023-02-23T18:40:58.784" v="31" actId="2696"/>
        <pc:sldMkLst>
          <pc:docMk/>
          <pc:sldMk cId="427231988" sldId="1722"/>
        </pc:sldMkLst>
      </pc:sldChg>
      <pc:sldChg chg="del">
        <pc:chgData name="Daniel Khashabi" userId="62390808-c838-45e6-be59-d6fd0d208bc8" providerId="ADAL" clId="{869B6155-D3EA-B248-88FD-3C87DF8AEA16}" dt="2023-02-23T18:40:58.473" v="24" actId="2696"/>
        <pc:sldMkLst>
          <pc:docMk/>
          <pc:sldMk cId="2283472175" sldId="1723"/>
        </pc:sldMkLst>
      </pc:sldChg>
      <pc:sldChg chg="del">
        <pc:chgData name="Daniel Khashabi" userId="62390808-c838-45e6-be59-d6fd0d208bc8" providerId="ADAL" clId="{869B6155-D3EA-B248-88FD-3C87DF8AEA16}" dt="2023-02-23T18:40:58.595" v="25" actId="2696"/>
        <pc:sldMkLst>
          <pc:docMk/>
          <pc:sldMk cId="1307919850" sldId="1724"/>
        </pc:sldMkLst>
      </pc:sldChg>
      <pc:sldChg chg="del">
        <pc:chgData name="Daniel Khashabi" userId="62390808-c838-45e6-be59-d6fd0d208bc8" providerId="ADAL" clId="{869B6155-D3EA-B248-88FD-3C87DF8AEA16}" dt="2023-02-23T18:40:58.661" v="26" actId="2696"/>
        <pc:sldMkLst>
          <pc:docMk/>
          <pc:sldMk cId="1144263790" sldId="1726"/>
        </pc:sldMkLst>
      </pc:sldChg>
      <pc:sldChg chg="modSp mod">
        <pc:chgData name="Daniel Khashabi" userId="62390808-c838-45e6-be59-d6fd0d208bc8" providerId="ADAL" clId="{869B6155-D3EA-B248-88FD-3C87DF8AEA16}" dt="2023-02-28T01:49:15.506" v="7481" actId="20577"/>
        <pc:sldMkLst>
          <pc:docMk/>
          <pc:sldMk cId="2309835176" sldId="1727"/>
        </pc:sldMkLst>
      </pc:sldChg>
      <pc:sldChg chg="del">
        <pc:chgData name="Daniel Khashabi" userId="62390808-c838-45e6-be59-d6fd0d208bc8" providerId="ADAL" clId="{869B6155-D3EA-B248-88FD-3C87DF8AEA16}" dt="2023-02-23T18:41:11.817" v="57" actId="2696"/>
        <pc:sldMkLst>
          <pc:docMk/>
          <pc:sldMk cId="3414470684" sldId="1729"/>
        </pc:sldMkLst>
      </pc:sldChg>
      <pc:sldChg chg="del">
        <pc:chgData name="Daniel Khashabi" userId="62390808-c838-45e6-be59-d6fd0d208bc8" providerId="ADAL" clId="{869B6155-D3EA-B248-88FD-3C87DF8AEA16}" dt="2023-02-23T18:41:11.826" v="58" actId="2696"/>
        <pc:sldMkLst>
          <pc:docMk/>
          <pc:sldMk cId="3160390091" sldId="1730"/>
        </pc:sldMkLst>
      </pc:sldChg>
      <pc:sldChg chg="del">
        <pc:chgData name="Daniel Khashabi" userId="62390808-c838-45e6-be59-d6fd0d208bc8" providerId="ADAL" clId="{869B6155-D3EA-B248-88FD-3C87DF8AEA16}" dt="2023-02-23T18:41:11.834" v="59" actId="2696"/>
        <pc:sldMkLst>
          <pc:docMk/>
          <pc:sldMk cId="3145848906" sldId="1731"/>
        </pc:sldMkLst>
      </pc:sldChg>
      <pc:sldChg chg="modSp mod">
        <pc:chgData name="Daniel Khashabi" userId="62390808-c838-45e6-be59-d6fd0d208bc8" providerId="ADAL" clId="{869B6155-D3EA-B248-88FD-3C87DF8AEA16}" dt="2023-03-02T17:01:17.233" v="10396" actId="20577"/>
        <pc:sldMkLst>
          <pc:docMk/>
          <pc:sldMk cId="1446965755" sldId="1732"/>
        </pc:sldMkLst>
      </pc:sldChg>
      <pc:sldChg chg="del">
        <pc:chgData name="Daniel Khashabi" userId="62390808-c838-45e6-be59-d6fd0d208bc8" providerId="ADAL" clId="{869B6155-D3EA-B248-88FD-3C87DF8AEA16}" dt="2023-02-28T19:45:10.446" v="8947" actId="2696"/>
        <pc:sldMkLst>
          <pc:docMk/>
          <pc:sldMk cId="0" sldId="1734"/>
        </pc:sldMkLst>
      </pc:sldChg>
      <pc:sldChg chg="del">
        <pc:chgData name="Daniel Khashabi" userId="62390808-c838-45e6-be59-d6fd0d208bc8" providerId="ADAL" clId="{869B6155-D3EA-B248-88FD-3C87DF8AEA16}" dt="2023-02-28T19:45:10.446" v="8947" actId="2696"/>
        <pc:sldMkLst>
          <pc:docMk/>
          <pc:sldMk cId="0" sldId="1735"/>
        </pc:sldMkLst>
      </pc:sldChg>
      <pc:sldChg chg="del">
        <pc:chgData name="Daniel Khashabi" userId="62390808-c838-45e6-be59-d6fd0d208bc8" providerId="ADAL" clId="{869B6155-D3EA-B248-88FD-3C87DF8AEA16}" dt="2023-02-28T19:45:13.522" v="8948" actId="2696"/>
        <pc:sldMkLst>
          <pc:docMk/>
          <pc:sldMk cId="4248584166" sldId="1736"/>
        </pc:sldMkLst>
      </pc:sldChg>
      <pc:sldChg chg="modSp mod">
        <pc:chgData name="Daniel Khashabi" userId="62390808-c838-45e6-be59-d6fd0d208bc8" providerId="ADAL" clId="{869B6155-D3EA-B248-88FD-3C87DF8AEA16}" dt="2023-03-02T14:49:44.764" v="9947"/>
        <pc:sldMkLst>
          <pc:docMk/>
          <pc:sldMk cId="0" sldId="1738"/>
        </pc:sldMkLst>
      </pc:sldChg>
      <pc:sldChg chg="modSp mod">
        <pc:chgData name="Daniel Khashabi" userId="62390808-c838-45e6-be59-d6fd0d208bc8" providerId="ADAL" clId="{869B6155-D3EA-B248-88FD-3C87DF8AEA16}" dt="2023-03-02T14:48:13.681" v="9938" actId="1076"/>
        <pc:sldMkLst>
          <pc:docMk/>
          <pc:sldMk cId="126430258" sldId="1739"/>
        </pc:sldMkLst>
      </pc:sldChg>
      <pc:sldChg chg="modSp mod">
        <pc:chgData name="Daniel Khashabi" userId="62390808-c838-45e6-be59-d6fd0d208bc8" providerId="ADAL" clId="{869B6155-D3EA-B248-88FD-3C87DF8AEA16}" dt="2023-03-02T14:47:23.564" v="9919" actId="1076"/>
        <pc:sldMkLst>
          <pc:docMk/>
          <pc:sldMk cId="1994282376" sldId="1740"/>
        </pc:sldMkLst>
      </pc:sldChg>
      <pc:sldChg chg="del">
        <pc:chgData name="Daniel Khashabi" userId="62390808-c838-45e6-be59-d6fd0d208bc8" providerId="ADAL" clId="{869B6155-D3EA-B248-88FD-3C87DF8AEA16}" dt="2023-02-23T18:40:57.802" v="18" actId="2696"/>
        <pc:sldMkLst>
          <pc:docMk/>
          <pc:sldMk cId="3278760500" sldId="1741"/>
        </pc:sldMkLst>
      </pc:sldChg>
      <pc:sldChg chg="del">
        <pc:chgData name="Daniel Khashabi" userId="62390808-c838-45e6-be59-d6fd0d208bc8" providerId="ADAL" clId="{869B6155-D3EA-B248-88FD-3C87DF8AEA16}" dt="2023-03-02T14:48:35.675" v="9946" actId="2696"/>
        <pc:sldMkLst>
          <pc:docMk/>
          <pc:sldMk cId="2062362447" sldId="1744"/>
        </pc:sldMkLst>
      </pc:sldChg>
      <pc:sldChg chg="modSp mod">
        <pc:chgData name="Daniel Khashabi" userId="62390808-c838-45e6-be59-d6fd0d208bc8" providerId="ADAL" clId="{869B6155-D3EA-B248-88FD-3C87DF8AEA16}" dt="2023-02-28T01:19:06.342" v="7056" actId="20577"/>
        <pc:sldMkLst>
          <pc:docMk/>
          <pc:sldMk cId="1561276032" sldId="1747"/>
        </pc:sldMkLst>
      </pc:sldChg>
      <pc:sldChg chg="modSp del mod">
        <pc:chgData name="Daniel Khashabi" userId="62390808-c838-45e6-be59-d6fd0d208bc8" providerId="ADAL" clId="{869B6155-D3EA-B248-88FD-3C87DF8AEA16}" dt="2023-02-28T01:18:57.129" v="7054" actId="2696"/>
        <pc:sldMkLst>
          <pc:docMk/>
          <pc:sldMk cId="1057357431" sldId="1748"/>
        </pc:sldMkLst>
      </pc:sldChg>
      <pc:sldChg chg="del">
        <pc:chgData name="Daniel Khashabi" userId="62390808-c838-45e6-be59-d6fd0d208bc8" providerId="ADAL" clId="{869B6155-D3EA-B248-88FD-3C87DF8AEA16}" dt="2023-02-27T03:18:30.785" v="4607" actId="2696"/>
        <pc:sldMkLst>
          <pc:docMk/>
          <pc:sldMk cId="3065630538" sldId="1750"/>
        </pc:sldMkLst>
      </pc:sldChg>
      <pc:sldChg chg="modSp del mod">
        <pc:chgData name="Daniel Khashabi" userId="62390808-c838-45e6-be59-d6fd0d208bc8" providerId="ADAL" clId="{869B6155-D3EA-B248-88FD-3C87DF8AEA16}" dt="2023-02-28T19:45:10.446" v="8947" actId="2696"/>
        <pc:sldMkLst>
          <pc:docMk/>
          <pc:sldMk cId="3685191956" sldId="1751"/>
        </pc:sldMkLst>
      </pc:sldChg>
      <pc:sldChg chg="mod modShow">
        <pc:chgData name="Daniel Khashabi" userId="62390808-c838-45e6-be59-d6fd0d208bc8" providerId="ADAL" clId="{869B6155-D3EA-B248-88FD-3C87DF8AEA16}" dt="2023-02-26T23:42:00.478" v="978" actId="729"/>
        <pc:sldMkLst>
          <pc:docMk/>
          <pc:sldMk cId="750854351" sldId="1753"/>
        </pc:sldMkLst>
      </pc:sldChg>
      <pc:sldChg chg="addSp delSp modSp mod">
        <pc:chgData name="Daniel Khashabi" userId="62390808-c838-45e6-be59-d6fd0d208bc8" providerId="ADAL" clId="{869B6155-D3EA-B248-88FD-3C87DF8AEA16}" dt="2023-03-02T14:37:36.003" v="9587" actId="21"/>
        <pc:sldMkLst>
          <pc:docMk/>
          <pc:sldMk cId="4058999134" sldId="1754"/>
        </pc:sldMkLst>
      </pc:sldChg>
      <pc:sldChg chg="modSp del mod">
        <pc:chgData name="Daniel Khashabi" userId="62390808-c838-45e6-be59-d6fd0d208bc8" providerId="ADAL" clId="{869B6155-D3EA-B248-88FD-3C87DF8AEA16}" dt="2023-02-27T00:05:32.788" v="1558" actId="2696"/>
        <pc:sldMkLst>
          <pc:docMk/>
          <pc:sldMk cId="80289203" sldId="1758"/>
        </pc:sldMkLst>
      </pc:sldChg>
      <pc:sldChg chg="addSp delSp modSp add mod addCm chgLayout">
        <pc:chgData name="Daniel Khashabi" userId="62390808-c838-45e6-be59-d6fd0d208bc8" providerId="ADAL" clId="{869B6155-D3EA-B248-88FD-3C87DF8AEA16}" dt="2023-02-27T00:32:34.364" v="2000"/>
        <pc:sldMkLst>
          <pc:docMk/>
          <pc:sldMk cId="3755822236" sldId="1758"/>
        </pc:sldMkLst>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0:32:34.364" v="2000"/>
              <pc2:cmMkLst xmlns:pc2="http://schemas.microsoft.com/office/powerpoint/2019/9/main/command">
                <pc:docMk/>
                <pc:sldMk cId="3755822236" sldId="1758"/>
                <pc2:cmMk id="{FCEB6BFB-18FB-0042-900C-CE157CF0D260}"/>
              </pc2:cmMkLst>
            </pc226:cmChg>
          </p:ext>
        </pc:extLst>
      </pc:sldChg>
      <pc:sldChg chg="add">
        <pc:chgData name="Daniel Khashabi" userId="62390808-c838-45e6-be59-d6fd0d208bc8" providerId="ADAL" clId="{869B6155-D3EA-B248-88FD-3C87DF8AEA16}" dt="2023-02-28T01:34:29.179" v="7432"/>
        <pc:sldMkLst>
          <pc:docMk/>
          <pc:sldMk cId="3656988731" sldId="1759"/>
        </pc:sldMkLst>
      </pc:sldChg>
      <pc:sldChg chg="addSp delSp modSp del mod">
        <pc:chgData name="Daniel Khashabi" userId="62390808-c838-45e6-be59-d6fd0d208bc8" providerId="ADAL" clId="{869B6155-D3EA-B248-88FD-3C87DF8AEA16}" dt="2023-02-28T01:34:12.257" v="7431" actId="2696"/>
        <pc:sldMkLst>
          <pc:docMk/>
          <pc:sldMk cId="3824973247" sldId="1759"/>
        </pc:sldMkLst>
      </pc:sldChg>
      <pc:sldChg chg="modSp mod ord modShow">
        <pc:chgData name="Daniel Khashabi" userId="62390808-c838-45e6-be59-d6fd0d208bc8" providerId="ADAL" clId="{869B6155-D3EA-B248-88FD-3C87DF8AEA16}" dt="2023-03-02T14:49:44.764" v="9947"/>
        <pc:sldMkLst>
          <pc:docMk/>
          <pc:sldMk cId="3236888526" sldId="1760"/>
        </pc:sldMkLst>
      </pc:sldChg>
      <pc:sldChg chg="modSp">
        <pc:chgData name="Daniel Khashabi" userId="62390808-c838-45e6-be59-d6fd0d208bc8" providerId="ADAL" clId="{869B6155-D3EA-B248-88FD-3C87DF8AEA16}" dt="2023-03-02T14:49:44.764" v="9947"/>
        <pc:sldMkLst>
          <pc:docMk/>
          <pc:sldMk cId="669689574" sldId="1766"/>
        </pc:sldMkLst>
      </pc:sldChg>
      <pc:sldChg chg="del">
        <pc:chgData name="Daniel Khashabi" userId="62390808-c838-45e6-be59-d6fd0d208bc8" providerId="ADAL" clId="{869B6155-D3EA-B248-88FD-3C87DF8AEA16}" dt="2023-02-28T02:35:22.503" v="8396" actId="2696"/>
        <pc:sldMkLst>
          <pc:docMk/>
          <pc:sldMk cId="0" sldId="1769"/>
        </pc:sldMkLst>
      </pc:sldChg>
      <pc:sldChg chg="addSp delSp modSp mod modShow">
        <pc:chgData name="Daniel Khashabi" userId="62390808-c838-45e6-be59-d6fd0d208bc8" providerId="ADAL" clId="{869B6155-D3EA-B248-88FD-3C87DF8AEA16}" dt="2023-02-28T02:44:13.854" v="8563" actId="729"/>
        <pc:sldMkLst>
          <pc:docMk/>
          <pc:sldMk cId="0" sldId="1770"/>
        </pc:sldMkLst>
      </pc:sldChg>
      <pc:sldChg chg="mod modShow">
        <pc:chgData name="Daniel Khashabi" userId="62390808-c838-45e6-be59-d6fd0d208bc8" providerId="ADAL" clId="{869B6155-D3EA-B248-88FD-3C87DF8AEA16}" dt="2023-02-28T02:46:14.891" v="8564" actId="729"/>
        <pc:sldMkLst>
          <pc:docMk/>
          <pc:sldMk cId="0" sldId="1773"/>
        </pc:sldMkLst>
      </pc:sldChg>
      <pc:sldChg chg="modSp">
        <pc:chgData name="Daniel Khashabi" userId="62390808-c838-45e6-be59-d6fd0d208bc8" providerId="ADAL" clId="{869B6155-D3EA-B248-88FD-3C87DF8AEA16}" dt="2023-03-02T14:49:44.764" v="9947"/>
        <pc:sldMkLst>
          <pc:docMk/>
          <pc:sldMk cId="0" sldId="1783"/>
        </pc:sldMkLst>
      </pc:sldChg>
      <pc:sldChg chg="modSp mod">
        <pc:chgData name="Daniel Khashabi" userId="62390808-c838-45e6-be59-d6fd0d208bc8" providerId="ADAL" clId="{869B6155-D3EA-B248-88FD-3C87DF8AEA16}" dt="2023-02-27T02:26:18.344" v="4249" actId="1076"/>
        <pc:sldMkLst>
          <pc:docMk/>
          <pc:sldMk cId="2894810001" sldId="1784"/>
        </pc:sldMkLst>
      </pc:sldChg>
      <pc:sldChg chg="del">
        <pc:chgData name="Daniel Khashabi" userId="62390808-c838-45e6-be59-d6fd0d208bc8" providerId="ADAL" clId="{869B6155-D3EA-B248-88FD-3C87DF8AEA16}" dt="2023-02-28T02:09:03.317" v="7529" actId="2696"/>
        <pc:sldMkLst>
          <pc:docMk/>
          <pc:sldMk cId="3331867881" sldId="1786"/>
        </pc:sldMkLst>
      </pc:sldChg>
      <pc:sldChg chg="addSp delSp modSp mod">
        <pc:chgData name="Daniel Khashabi" userId="62390808-c838-45e6-be59-d6fd0d208bc8" providerId="ADAL" clId="{869B6155-D3EA-B248-88FD-3C87DF8AEA16}" dt="2023-03-02T14:59:48.396" v="10165" actId="368"/>
        <pc:sldMkLst>
          <pc:docMk/>
          <pc:sldMk cId="687397271" sldId="1787"/>
        </pc:sldMkLst>
      </pc:sldChg>
      <pc:sldChg chg="del mod modShow">
        <pc:chgData name="Daniel Khashabi" userId="62390808-c838-45e6-be59-d6fd0d208bc8" providerId="ADAL" clId="{869B6155-D3EA-B248-88FD-3C87DF8AEA16}" dt="2023-03-02T15:02:48.706" v="10176" actId="2696"/>
        <pc:sldMkLst>
          <pc:docMk/>
          <pc:sldMk cId="0" sldId="1788"/>
        </pc:sldMkLst>
      </pc:sldChg>
      <pc:sldChg chg="modSp del mod modShow">
        <pc:chgData name="Daniel Khashabi" userId="62390808-c838-45e6-be59-d6fd0d208bc8" providerId="ADAL" clId="{869B6155-D3EA-B248-88FD-3C87DF8AEA16}" dt="2023-03-02T15:02:48.706" v="10176" actId="2696"/>
        <pc:sldMkLst>
          <pc:docMk/>
          <pc:sldMk cId="0" sldId="1789"/>
        </pc:sldMkLst>
      </pc:sldChg>
      <pc:sldChg chg="modSp del mod modShow">
        <pc:chgData name="Daniel Khashabi" userId="62390808-c838-45e6-be59-d6fd0d208bc8" providerId="ADAL" clId="{869B6155-D3EA-B248-88FD-3C87DF8AEA16}" dt="2023-03-02T15:02:48.706" v="10176" actId="2696"/>
        <pc:sldMkLst>
          <pc:docMk/>
          <pc:sldMk cId="0" sldId="1790"/>
        </pc:sldMkLst>
      </pc:sldChg>
      <pc:sldChg chg="modSp del mod modShow">
        <pc:chgData name="Daniel Khashabi" userId="62390808-c838-45e6-be59-d6fd0d208bc8" providerId="ADAL" clId="{869B6155-D3EA-B248-88FD-3C87DF8AEA16}" dt="2023-03-02T15:02:48.706" v="10176" actId="2696"/>
        <pc:sldMkLst>
          <pc:docMk/>
          <pc:sldMk cId="0" sldId="1791"/>
        </pc:sldMkLst>
      </pc:sldChg>
      <pc:sldChg chg="del mod modShow">
        <pc:chgData name="Daniel Khashabi" userId="62390808-c838-45e6-be59-d6fd0d208bc8" providerId="ADAL" clId="{869B6155-D3EA-B248-88FD-3C87DF8AEA16}" dt="2023-03-02T15:02:48.706" v="10176" actId="2696"/>
        <pc:sldMkLst>
          <pc:docMk/>
          <pc:sldMk cId="0" sldId="1792"/>
        </pc:sldMkLst>
      </pc:sldChg>
      <pc:sldChg chg="modSp del mod modShow">
        <pc:chgData name="Daniel Khashabi" userId="62390808-c838-45e6-be59-d6fd0d208bc8" providerId="ADAL" clId="{869B6155-D3EA-B248-88FD-3C87DF8AEA16}" dt="2023-03-02T15:02:48.706" v="10176" actId="2696"/>
        <pc:sldMkLst>
          <pc:docMk/>
          <pc:sldMk cId="0" sldId="1793"/>
        </pc:sldMkLst>
      </pc:sldChg>
      <pc:sldChg chg="del mod modShow">
        <pc:chgData name="Daniel Khashabi" userId="62390808-c838-45e6-be59-d6fd0d208bc8" providerId="ADAL" clId="{869B6155-D3EA-B248-88FD-3C87DF8AEA16}" dt="2023-03-02T15:02:48.706" v="10176" actId="2696"/>
        <pc:sldMkLst>
          <pc:docMk/>
          <pc:sldMk cId="0" sldId="1794"/>
        </pc:sldMkLst>
      </pc:sldChg>
      <pc:sldChg chg="del mod modShow">
        <pc:chgData name="Daniel Khashabi" userId="62390808-c838-45e6-be59-d6fd0d208bc8" providerId="ADAL" clId="{869B6155-D3EA-B248-88FD-3C87DF8AEA16}" dt="2023-03-02T15:02:48.706" v="10176" actId="2696"/>
        <pc:sldMkLst>
          <pc:docMk/>
          <pc:sldMk cId="3819000268" sldId="1795"/>
        </pc:sldMkLst>
      </pc:sldChg>
      <pc:sldChg chg="del mod modShow">
        <pc:chgData name="Daniel Khashabi" userId="62390808-c838-45e6-be59-d6fd0d208bc8" providerId="ADAL" clId="{869B6155-D3EA-B248-88FD-3C87DF8AEA16}" dt="2023-03-02T15:02:48.706" v="10176" actId="2696"/>
        <pc:sldMkLst>
          <pc:docMk/>
          <pc:sldMk cId="0" sldId="1796"/>
        </pc:sldMkLst>
      </pc:sldChg>
      <pc:sldChg chg="del mod modShow">
        <pc:chgData name="Daniel Khashabi" userId="62390808-c838-45e6-be59-d6fd0d208bc8" providerId="ADAL" clId="{869B6155-D3EA-B248-88FD-3C87DF8AEA16}" dt="2023-03-02T15:02:48.706" v="10176" actId="2696"/>
        <pc:sldMkLst>
          <pc:docMk/>
          <pc:sldMk cId="0" sldId="1797"/>
        </pc:sldMkLst>
      </pc:sldChg>
      <pc:sldChg chg="del mod modShow">
        <pc:chgData name="Daniel Khashabi" userId="62390808-c838-45e6-be59-d6fd0d208bc8" providerId="ADAL" clId="{869B6155-D3EA-B248-88FD-3C87DF8AEA16}" dt="2023-03-02T15:02:48.706" v="10176" actId="2696"/>
        <pc:sldMkLst>
          <pc:docMk/>
          <pc:sldMk cId="0" sldId="1798"/>
        </pc:sldMkLst>
      </pc:sldChg>
      <pc:sldChg chg="del mod modShow">
        <pc:chgData name="Daniel Khashabi" userId="62390808-c838-45e6-be59-d6fd0d208bc8" providerId="ADAL" clId="{869B6155-D3EA-B248-88FD-3C87DF8AEA16}" dt="2023-03-02T15:02:48.706" v="10176" actId="2696"/>
        <pc:sldMkLst>
          <pc:docMk/>
          <pc:sldMk cId="0" sldId="1799"/>
        </pc:sldMkLst>
      </pc:sldChg>
      <pc:sldChg chg="del mod modShow">
        <pc:chgData name="Daniel Khashabi" userId="62390808-c838-45e6-be59-d6fd0d208bc8" providerId="ADAL" clId="{869B6155-D3EA-B248-88FD-3C87DF8AEA16}" dt="2023-03-02T15:02:48.706" v="10176" actId="2696"/>
        <pc:sldMkLst>
          <pc:docMk/>
          <pc:sldMk cId="0" sldId="1800"/>
        </pc:sldMkLst>
      </pc:sldChg>
      <pc:sldChg chg="modSp">
        <pc:chgData name="Daniel Khashabi" userId="62390808-c838-45e6-be59-d6fd0d208bc8" providerId="ADAL" clId="{869B6155-D3EA-B248-88FD-3C87DF8AEA16}" dt="2023-03-02T14:49:44.764" v="9947"/>
        <pc:sldMkLst>
          <pc:docMk/>
          <pc:sldMk cId="0" sldId="1804"/>
        </pc:sldMkLst>
      </pc:sldChg>
      <pc:sldChg chg="modSp">
        <pc:chgData name="Daniel Khashabi" userId="62390808-c838-45e6-be59-d6fd0d208bc8" providerId="ADAL" clId="{869B6155-D3EA-B248-88FD-3C87DF8AEA16}" dt="2023-03-02T14:49:44.764" v="9947"/>
        <pc:sldMkLst>
          <pc:docMk/>
          <pc:sldMk cId="0" sldId="1805"/>
        </pc:sldMkLst>
      </pc:sldChg>
      <pc:sldChg chg="modSp">
        <pc:chgData name="Daniel Khashabi" userId="62390808-c838-45e6-be59-d6fd0d208bc8" providerId="ADAL" clId="{869B6155-D3EA-B248-88FD-3C87DF8AEA16}" dt="2023-03-02T14:49:44.764" v="9947"/>
        <pc:sldMkLst>
          <pc:docMk/>
          <pc:sldMk cId="0" sldId="1810"/>
        </pc:sldMkLst>
      </pc:sldChg>
      <pc:sldChg chg="modSp">
        <pc:chgData name="Daniel Khashabi" userId="62390808-c838-45e6-be59-d6fd0d208bc8" providerId="ADAL" clId="{869B6155-D3EA-B248-88FD-3C87DF8AEA16}" dt="2023-03-02T14:49:44.764" v="9947"/>
        <pc:sldMkLst>
          <pc:docMk/>
          <pc:sldMk cId="765543655" sldId="1811"/>
        </pc:sldMkLst>
      </pc:sldChg>
      <pc:sldChg chg="modSp">
        <pc:chgData name="Daniel Khashabi" userId="62390808-c838-45e6-be59-d6fd0d208bc8" providerId="ADAL" clId="{869B6155-D3EA-B248-88FD-3C87DF8AEA16}" dt="2023-03-02T14:49:44.764" v="9947"/>
        <pc:sldMkLst>
          <pc:docMk/>
          <pc:sldMk cId="1280531687" sldId="1825"/>
        </pc:sldMkLst>
      </pc:sldChg>
      <pc:sldChg chg="modSp">
        <pc:chgData name="Daniel Khashabi" userId="62390808-c838-45e6-be59-d6fd0d208bc8" providerId="ADAL" clId="{869B6155-D3EA-B248-88FD-3C87DF8AEA16}" dt="2023-03-02T14:49:44.764" v="9947"/>
        <pc:sldMkLst>
          <pc:docMk/>
          <pc:sldMk cId="1428968377" sldId="1826"/>
        </pc:sldMkLst>
      </pc:sldChg>
      <pc:sldChg chg="modSp">
        <pc:chgData name="Daniel Khashabi" userId="62390808-c838-45e6-be59-d6fd0d208bc8" providerId="ADAL" clId="{869B6155-D3EA-B248-88FD-3C87DF8AEA16}" dt="2023-03-02T14:49:44.764" v="9947"/>
        <pc:sldMkLst>
          <pc:docMk/>
          <pc:sldMk cId="1971986060" sldId="1830"/>
        </pc:sldMkLst>
      </pc:sldChg>
      <pc:sldChg chg="del">
        <pc:chgData name="Daniel Khashabi" userId="62390808-c838-45e6-be59-d6fd0d208bc8" providerId="ADAL" clId="{869B6155-D3EA-B248-88FD-3C87DF8AEA16}" dt="2023-02-28T02:50:13.266" v="8600" actId="2696"/>
        <pc:sldMkLst>
          <pc:docMk/>
          <pc:sldMk cId="0" sldId="1837"/>
        </pc:sldMkLst>
      </pc:sldChg>
      <pc:sldChg chg="add del">
        <pc:chgData name="Daniel Khashabi" userId="62390808-c838-45e6-be59-d6fd0d208bc8" providerId="ADAL" clId="{869B6155-D3EA-B248-88FD-3C87DF8AEA16}" dt="2023-02-28T02:50:24.479" v="8602" actId="2696"/>
        <pc:sldMkLst>
          <pc:docMk/>
          <pc:sldMk cId="38465980" sldId="1837"/>
        </pc:sldMkLst>
      </pc:sldChg>
      <pc:sldChg chg="add del">
        <pc:chgData name="Daniel Khashabi" userId="62390808-c838-45e6-be59-d6fd0d208bc8" providerId="ADAL" clId="{869B6155-D3EA-B248-88FD-3C87DF8AEA16}" dt="2023-02-28T02:51:31.524" v="8644" actId="2696"/>
        <pc:sldMkLst>
          <pc:docMk/>
          <pc:sldMk cId="3656011362" sldId="1837"/>
        </pc:sldMkLst>
      </pc:sldChg>
      <pc:sldChg chg="del">
        <pc:chgData name="Daniel Khashabi" userId="62390808-c838-45e6-be59-d6fd0d208bc8" providerId="ADAL" clId="{869B6155-D3EA-B248-88FD-3C87DF8AEA16}" dt="2023-02-28T02:50:13.266" v="8600" actId="2696"/>
        <pc:sldMkLst>
          <pc:docMk/>
          <pc:sldMk cId="0" sldId="1838"/>
        </pc:sldMkLst>
      </pc:sldChg>
      <pc:sldChg chg="add del">
        <pc:chgData name="Daniel Khashabi" userId="62390808-c838-45e6-be59-d6fd0d208bc8" providerId="ADAL" clId="{869B6155-D3EA-B248-88FD-3C87DF8AEA16}" dt="2023-02-28T02:50:24.479" v="8602" actId="2696"/>
        <pc:sldMkLst>
          <pc:docMk/>
          <pc:sldMk cId="182666202" sldId="1838"/>
        </pc:sldMkLst>
      </pc:sldChg>
      <pc:sldChg chg="add del">
        <pc:chgData name="Daniel Khashabi" userId="62390808-c838-45e6-be59-d6fd0d208bc8" providerId="ADAL" clId="{869B6155-D3EA-B248-88FD-3C87DF8AEA16}" dt="2023-02-28T02:51:31.521" v="8643" actId="2696"/>
        <pc:sldMkLst>
          <pc:docMk/>
          <pc:sldMk cId="1655310243" sldId="1838"/>
        </pc:sldMkLst>
      </pc:sldChg>
      <pc:sldChg chg="del">
        <pc:chgData name="Daniel Khashabi" userId="62390808-c838-45e6-be59-d6fd0d208bc8" providerId="ADAL" clId="{869B6155-D3EA-B248-88FD-3C87DF8AEA16}" dt="2023-02-28T02:50:13.266" v="8600" actId="2696"/>
        <pc:sldMkLst>
          <pc:docMk/>
          <pc:sldMk cId="0" sldId="1839"/>
        </pc:sldMkLst>
      </pc:sldChg>
      <pc:sldChg chg="add del">
        <pc:chgData name="Daniel Khashabi" userId="62390808-c838-45e6-be59-d6fd0d208bc8" providerId="ADAL" clId="{869B6155-D3EA-B248-88FD-3C87DF8AEA16}" dt="2023-02-28T02:50:24.479" v="8602" actId="2696"/>
        <pc:sldMkLst>
          <pc:docMk/>
          <pc:sldMk cId="956144117" sldId="1839"/>
        </pc:sldMkLst>
      </pc:sldChg>
      <pc:sldChg chg="add del">
        <pc:chgData name="Daniel Khashabi" userId="62390808-c838-45e6-be59-d6fd0d208bc8" providerId="ADAL" clId="{869B6155-D3EA-B248-88FD-3C87DF8AEA16}" dt="2023-02-28T02:51:31.518" v="8642" actId="2696"/>
        <pc:sldMkLst>
          <pc:docMk/>
          <pc:sldMk cId="1719278880" sldId="1839"/>
        </pc:sldMkLst>
      </pc:sldChg>
      <pc:sldChg chg="del">
        <pc:chgData name="Daniel Khashabi" userId="62390808-c838-45e6-be59-d6fd0d208bc8" providerId="ADAL" clId="{869B6155-D3EA-B248-88FD-3C87DF8AEA16}" dt="2023-02-28T02:50:13.266" v="8600" actId="2696"/>
        <pc:sldMkLst>
          <pc:docMk/>
          <pc:sldMk cId="0" sldId="1840"/>
        </pc:sldMkLst>
      </pc:sldChg>
      <pc:sldChg chg="add del">
        <pc:chgData name="Daniel Khashabi" userId="62390808-c838-45e6-be59-d6fd0d208bc8" providerId="ADAL" clId="{869B6155-D3EA-B248-88FD-3C87DF8AEA16}" dt="2023-02-28T02:51:31.516" v="8641" actId="2696"/>
        <pc:sldMkLst>
          <pc:docMk/>
          <pc:sldMk cId="1363765062" sldId="1840"/>
        </pc:sldMkLst>
      </pc:sldChg>
      <pc:sldChg chg="add del">
        <pc:chgData name="Daniel Khashabi" userId="62390808-c838-45e6-be59-d6fd0d208bc8" providerId="ADAL" clId="{869B6155-D3EA-B248-88FD-3C87DF8AEA16}" dt="2023-02-28T02:50:24.479" v="8602" actId="2696"/>
        <pc:sldMkLst>
          <pc:docMk/>
          <pc:sldMk cId="3062983873" sldId="1840"/>
        </pc:sldMkLst>
      </pc:sldChg>
      <pc:sldChg chg="del">
        <pc:chgData name="Daniel Khashabi" userId="62390808-c838-45e6-be59-d6fd0d208bc8" providerId="ADAL" clId="{869B6155-D3EA-B248-88FD-3C87DF8AEA16}" dt="2023-02-28T02:50:13.266" v="8600" actId="2696"/>
        <pc:sldMkLst>
          <pc:docMk/>
          <pc:sldMk cId="0" sldId="1841"/>
        </pc:sldMkLst>
      </pc:sldChg>
      <pc:sldChg chg="add del">
        <pc:chgData name="Daniel Khashabi" userId="62390808-c838-45e6-be59-d6fd0d208bc8" providerId="ADAL" clId="{869B6155-D3EA-B248-88FD-3C87DF8AEA16}" dt="2023-02-28T02:51:31.513" v="8640" actId="2696"/>
        <pc:sldMkLst>
          <pc:docMk/>
          <pc:sldMk cId="1064663321" sldId="1841"/>
        </pc:sldMkLst>
      </pc:sldChg>
      <pc:sldChg chg="add del">
        <pc:chgData name="Daniel Khashabi" userId="62390808-c838-45e6-be59-d6fd0d208bc8" providerId="ADAL" clId="{869B6155-D3EA-B248-88FD-3C87DF8AEA16}" dt="2023-02-28T02:50:24.479" v="8602" actId="2696"/>
        <pc:sldMkLst>
          <pc:docMk/>
          <pc:sldMk cId="3529667388" sldId="1841"/>
        </pc:sldMkLst>
      </pc:sldChg>
      <pc:sldChg chg="del">
        <pc:chgData name="Daniel Khashabi" userId="62390808-c838-45e6-be59-d6fd0d208bc8" providerId="ADAL" clId="{869B6155-D3EA-B248-88FD-3C87DF8AEA16}" dt="2023-02-28T02:50:13.266" v="8600" actId="2696"/>
        <pc:sldMkLst>
          <pc:docMk/>
          <pc:sldMk cId="0" sldId="1842"/>
        </pc:sldMkLst>
      </pc:sldChg>
      <pc:sldChg chg="add del">
        <pc:chgData name="Daniel Khashabi" userId="62390808-c838-45e6-be59-d6fd0d208bc8" providerId="ADAL" clId="{869B6155-D3EA-B248-88FD-3C87DF8AEA16}" dt="2023-02-28T02:50:24.479" v="8602" actId="2696"/>
        <pc:sldMkLst>
          <pc:docMk/>
          <pc:sldMk cId="2986426555" sldId="1842"/>
        </pc:sldMkLst>
      </pc:sldChg>
      <pc:sldChg chg="add del">
        <pc:chgData name="Daniel Khashabi" userId="62390808-c838-45e6-be59-d6fd0d208bc8" providerId="ADAL" clId="{869B6155-D3EA-B248-88FD-3C87DF8AEA16}" dt="2023-02-28T02:51:31.510" v="8639" actId="2696"/>
        <pc:sldMkLst>
          <pc:docMk/>
          <pc:sldMk cId="4080667640" sldId="1842"/>
        </pc:sldMkLst>
      </pc:sldChg>
      <pc:sldChg chg="del">
        <pc:chgData name="Daniel Khashabi" userId="62390808-c838-45e6-be59-d6fd0d208bc8" providerId="ADAL" clId="{869B6155-D3EA-B248-88FD-3C87DF8AEA16}" dt="2023-02-28T02:50:13.266" v="8600" actId="2696"/>
        <pc:sldMkLst>
          <pc:docMk/>
          <pc:sldMk cId="2790746718" sldId="1843"/>
        </pc:sldMkLst>
      </pc:sldChg>
      <pc:sldChg chg="add del">
        <pc:chgData name="Daniel Khashabi" userId="62390808-c838-45e6-be59-d6fd0d208bc8" providerId="ADAL" clId="{869B6155-D3EA-B248-88FD-3C87DF8AEA16}" dt="2023-02-28T02:50:52.592" v="8604" actId="2696"/>
        <pc:sldMkLst>
          <pc:docMk/>
          <pc:sldMk cId="3189723764" sldId="1843"/>
        </pc:sldMkLst>
      </pc:sldChg>
      <pc:sldChg chg="add del">
        <pc:chgData name="Daniel Khashabi" userId="62390808-c838-45e6-be59-d6fd0d208bc8" providerId="ADAL" clId="{869B6155-D3EA-B248-88FD-3C87DF8AEA16}" dt="2023-02-28T02:50:24.479" v="8602" actId="2696"/>
        <pc:sldMkLst>
          <pc:docMk/>
          <pc:sldMk cId="3708536290" sldId="1843"/>
        </pc:sldMkLst>
      </pc:sldChg>
      <pc:sldChg chg="del">
        <pc:chgData name="Daniel Khashabi" userId="62390808-c838-45e6-be59-d6fd0d208bc8" providerId="ADAL" clId="{869B6155-D3EA-B248-88FD-3C87DF8AEA16}" dt="2023-02-28T02:50:13.266" v="8600" actId="2696"/>
        <pc:sldMkLst>
          <pc:docMk/>
          <pc:sldMk cId="0" sldId="1844"/>
        </pc:sldMkLst>
      </pc:sldChg>
      <pc:sldChg chg="add del">
        <pc:chgData name="Daniel Khashabi" userId="62390808-c838-45e6-be59-d6fd0d208bc8" providerId="ADAL" clId="{869B6155-D3EA-B248-88FD-3C87DF8AEA16}" dt="2023-02-28T02:51:31.508" v="8638" actId="2696"/>
        <pc:sldMkLst>
          <pc:docMk/>
          <pc:sldMk cId="130502483" sldId="1844"/>
        </pc:sldMkLst>
      </pc:sldChg>
      <pc:sldChg chg="add del">
        <pc:chgData name="Daniel Khashabi" userId="62390808-c838-45e6-be59-d6fd0d208bc8" providerId="ADAL" clId="{869B6155-D3EA-B248-88FD-3C87DF8AEA16}" dt="2023-02-28T02:50:24.479" v="8602" actId="2696"/>
        <pc:sldMkLst>
          <pc:docMk/>
          <pc:sldMk cId="1902114518" sldId="1844"/>
        </pc:sldMkLst>
      </pc:sldChg>
      <pc:sldChg chg="del">
        <pc:chgData name="Daniel Khashabi" userId="62390808-c838-45e6-be59-d6fd0d208bc8" providerId="ADAL" clId="{869B6155-D3EA-B248-88FD-3C87DF8AEA16}" dt="2023-02-28T02:50:13.266" v="8600" actId="2696"/>
        <pc:sldMkLst>
          <pc:docMk/>
          <pc:sldMk cId="0" sldId="1845"/>
        </pc:sldMkLst>
      </pc:sldChg>
      <pc:sldChg chg="add del">
        <pc:chgData name="Daniel Khashabi" userId="62390808-c838-45e6-be59-d6fd0d208bc8" providerId="ADAL" clId="{869B6155-D3EA-B248-88FD-3C87DF8AEA16}" dt="2023-02-28T02:51:31.504" v="8637" actId="2696"/>
        <pc:sldMkLst>
          <pc:docMk/>
          <pc:sldMk cId="29964278" sldId="1845"/>
        </pc:sldMkLst>
      </pc:sldChg>
      <pc:sldChg chg="add del">
        <pc:chgData name="Daniel Khashabi" userId="62390808-c838-45e6-be59-d6fd0d208bc8" providerId="ADAL" clId="{869B6155-D3EA-B248-88FD-3C87DF8AEA16}" dt="2023-02-28T02:50:24.479" v="8602" actId="2696"/>
        <pc:sldMkLst>
          <pc:docMk/>
          <pc:sldMk cId="3212267687" sldId="1845"/>
        </pc:sldMkLst>
      </pc:sldChg>
      <pc:sldChg chg="del">
        <pc:chgData name="Daniel Khashabi" userId="62390808-c838-45e6-be59-d6fd0d208bc8" providerId="ADAL" clId="{869B6155-D3EA-B248-88FD-3C87DF8AEA16}" dt="2023-02-28T02:50:13.266" v="8600" actId="2696"/>
        <pc:sldMkLst>
          <pc:docMk/>
          <pc:sldMk cId="0" sldId="1846"/>
        </pc:sldMkLst>
      </pc:sldChg>
      <pc:sldChg chg="add del">
        <pc:chgData name="Daniel Khashabi" userId="62390808-c838-45e6-be59-d6fd0d208bc8" providerId="ADAL" clId="{869B6155-D3EA-B248-88FD-3C87DF8AEA16}" dt="2023-02-28T02:51:31.501" v="8636" actId="2696"/>
        <pc:sldMkLst>
          <pc:docMk/>
          <pc:sldMk cId="1264738898" sldId="1846"/>
        </pc:sldMkLst>
      </pc:sldChg>
      <pc:sldChg chg="add del">
        <pc:chgData name="Daniel Khashabi" userId="62390808-c838-45e6-be59-d6fd0d208bc8" providerId="ADAL" clId="{869B6155-D3EA-B248-88FD-3C87DF8AEA16}" dt="2023-02-28T02:50:24.479" v="8602" actId="2696"/>
        <pc:sldMkLst>
          <pc:docMk/>
          <pc:sldMk cId="2692850823" sldId="1846"/>
        </pc:sldMkLst>
      </pc:sldChg>
      <pc:sldChg chg="del">
        <pc:chgData name="Daniel Khashabi" userId="62390808-c838-45e6-be59-d6fd0d208bc8" providerId="ADAL" clId="{869B6155-D3EA-B248-88FD-3C87DF8AEA16}" dt="2023-02-28T02:50:13.266" v="8600" actId="2696"/>
        <pc:sldMkLst>
          <pc:docMk/>
          <pc:sldMk cId="0" sldId="1847"/>
        </pc:sldMkLst>
      </pc:sldChg>
      <pc:sldChg chg="add del">
        <pc:chgData name="Daniel Khashabi" userId="62390808-c838-45e6-be59-d6fd0d208bc8" providerId="ADAL" clId="{869B6155-D3EA-B248-88FD-3C87DF8AEA16}" dt="2023-02-28T02:50:24.479" v="8602" actId="2696"/>
        <pc:sldMkLst>
          <pc:docMk/>
          <pc:sldMk cId="1788964764" sldId="1847"/>
        </pc:sldMkLst>
      </pc:sldChg>
      <pc:sldChg chg="add del">
        <pc:chgData name="Daniel Khashabi" userId="62390808-c838-45e6-be59-d6fd0d208bc8" providerId="ADAL" clId="{869B6155-D3EA-B248-88FD-3C87DF8AEA16}" dt="2023-02-28T02:51:31.498" v="8635" actId="2696"/>
        <pc:sldMkLst>
          <pc:docMk/>
          <pc:sldMk cId="4101995341" sldId="1847"/>
        </pc:sldMkLst>
      </pc:sldChg>
      <pc:sldChg chg="del">
        <pc:chgData name="Daniel Khashabi" userId="62390808-c838-45e6-be59-d6fd0d208bc8" providerId="ADAL" clId="{869B6155-D3EA-B248-88FD-3C87DF8AEA16}" dt="2023-02-28T02:50:13.266" v="8600" actId="2696"/>
        <pc:sldMkLst>
          <pc:docMk/>
          <pc:sldMk cId="0" sldId="1848"/>
        </pc:sldMkLst>
      </pc:sldChg>
      <pc:sldChg chg="add del">
        <pc:chgData name="Daniel Khashabi" userId="62390808-c838-45e6-be59-d6fd0d208bc8" providerId="ADAL" clId="{869B6155-D3EA-B248-88FD-3C87DF8AEA16}" dt="2023-02-28T02:51:31.488" v="8632" actId="2696"/>
        <pc:sldMkLst>
          <pc:docMk/>
          <pc:sldMk cId="1827002466" sldId="1848"/>
        </pc:sldMkLst>
      </pc:sldChg>
      <pc:sldChg chg="add del">
        <pc:chgData name="Daniel Khashabi" userId="62390808-c838-45e6-be59-d6fd0d208bc8" providerId="ADAL" clId="{869B6155-D3EA-B248-88FD-3C87DF8AEA16}" dt="2023-02-28T02:50:24.479" v="8602" actId="2696"/>
        <pc:sldMkLst>
          <pc:docMk/>
          <pc:sldMk cId="2000940658" sldId="1848"/>
        </pc:sldMkLst>
      </pc:sldChg>
      <pc:sldChg chg="del">
        <pc:chgData name="Daniel Khashabi" userId="62390808-c838-45e6-be59-d6fd0d208bc8" providerId="ADAL" clId="{869B6155-D3EA-B248-88FD-3C87DF8AEA16}" dt="2023-02-28T02:50:13.266" v="8600" actId="2696"/>
        <pc:sldMkLst>
          <pc:docMk/>
          <pc:sldMk cId="0" sldId="1849"/>
        </pc:sldMkLst>
      </pc:sldChg>
      <pc:sldChg chg="add del">
        <pc:chgData name="Daniel Khashabi" userId="62390808-c838-45e6-be59-d6fd0d208bc8" providerId="ADAL" clId="{869B6155-D3EA-B248-88FD-3C87DF8AEA16}" dt="2023-02-28T02:51:31.482" v="8630" actId="2696"/>
        <pc:sldMkLst>
          <pc:docMk/>
          <pc:sldMk cId="170288444" sldId="1849"/>
        </pc:sldMkLst>
      </pc:sldChg>
      <pc:sldChg chg="add del">
        <pc:chgData name="Daniel Khashabi" userId="62390808-c838-45e6-be59-d6fd0d208bc8" providerId="ADAL" clId="{869B6155-D3EA-B248-88FD-3C87DF8AEA16}" dt="2023-02-28T02:50:24.479" v="8602" actId="2696"/>
        <pc:sldMkLst>
          <pc:docMk/>
          <pc:sldMk cId="3275127652" sldId="1849"/>
        </pc:sldMkLst>
      </pc:sldChg>
      <pc:sldChg chg="del">
        <pc:chgData name="Daniel Khashabi" userId="62390808-c838-45e6-be59-d6fd0d208bc8" providerId="ADAL" clId="{869B6155-D3EA-B248-88FD-3C87DF8AEA16}" dt="2023-02-28T02:50:13.266" v="8600" actId="2696"/>
        <pc:sldMkLst>
          <pc:docMk/>
          <pc:sldMk cId="0" sldId="1850"/>
        </pc:sldMkLst>
      </pc:sldChg>
      <pc:sldChg chg="add del">
        <pc:chgData name="Daniel Khashabi" userId="62390808-c838-45e6-be59-d6fd0d208bc8" providerId="ADAL" clId="{869B6155-D3EA-B248-88FD-3C87DF8AEA16}" dt="2023-02-28T02:50:24.479" v="8602" actId="2696"/>
        <pc:sldMkLst>
          <pc:docMk/>
          <pc:sldMk cId="2524233844" sldId="1850"/>
        </pc:sldMkLst>
      </pc:sldChg>
      <pc:sldChg chg="add del">
        <pc:chgData name="Daniel Khashabi" userId="62390808-c838-45e6-be59-d6fd0d208bc8" providerId="ADAL" clId="{869B6155-D3EA-B248-88FD-3C87DF8AEA16}" dt="2023-02-28T02:51:31.479" v="8629" actId="2696"/>
        <pc:sldMkLst>
          <pc:docMk/>
          <pc:sldMk cId="4054456673" sldId="1850"/>
        </pc:sldMkLst>
      </pc:sldChg>
      <pc:sldChg chg="del">
        <pc:chgData name="Daniel Khashabi" userId="62390808-c838-45e6-be59-d6fd0d208bc8" providerId="ADAL" clId="{869B6155-D3EA-B248-88FD-3C87DF8AEA16}" dt="2023-02-28T02:50:13.266" v="8600" actId="2696"/>
        <pc:sldMkLst>
          <pc:docMk/>
          <pc:sldMk cId="0" sldId="1851"/>
        </pc:sldMkLst>
      </pc:sldChg>
      <pc:sldChg chg="add del">
        <pc:chgData name="Daniel Khashabi" userId="62390808-c838-45e6-be59-d6fd0d208bc8" providerId="ADAL" clId="{869B6155-D3EA-B248-88FD-3C87DF8AEA16}" dt="2023-02-28T02:50:24.479" v="8602" actId="2696"/>
        <pc:sldMkLst>
          <pc:docMk/>
          <pc:sldMk cId="69141274" sldId="1851"/>
        </pc:sldMkLst>
      </pc:sldChg>
      <pc:sldChg chg="add del">
        <pc:chgData name="Daniel Khashabi" userId="62390808-c838-45e6-be59-d6fd0d208bc8" providerId="ADAL" clId="{869B6155-D3EA-B248-88FD-3C87DF8AEA16}" dt="2023-02-28T02:51:31.475" v="8628" actId="2696"/>
        <pc:sldMkLst>
          <pc:docMk/>
          <pc:sldMk cId="3771818045" sldId="1851"/>
        </pc:sldMkLst>
      </pc:sldChg>
      <pc:sldChg chg="del">
        <pc:chgData name="Daniel Khashabi" userId="62390808-c838-45e6-be59-d6fd0d208bc8" providerId="ADAL" clId="{869B6155-D3EA-B248-88FD-3C87DF8AEA16}" dt="2023-02-28T02:50:13.266" v="8600" actId="2696"/>
        <pc:sldMkLst>
          <pc:docMk/>
          <pc:sldMk cId="0" sldId="1852"/>
        </pc:sldMkLst>
      </pc:sldChg>
      <pc:sldChg chg="add del">
        <pc:chgData name="Daniel Khashabi" userId="62390808-c838-45e6-be59-d6fd0d208bc8" providerId="ADAL" clId="{869B6155-D3EA-B248-88FD-3C87DF8AEA16}" dt="2023-02-28T02:50:24.479" v="8602" actId="2696"/>
        <pc:sldMkLst>
          <pc:docMk/>
          <pc:sldMk cId="1881569418" sldId="1852"/>
        </pc:sldMkLst>
      </pc:sldChg>
      <pc:sldChg chg="add del">
        <pc:chgData name="Daniel Khashabi" userId="62390808-c838-45e6-be59-d6fd0d208bc8" providerId="ADAL" clId="{869B6155-D3EA-B248-88FD-3C87DF8AEA16}" dt="2023-02-28T02:51:31.472" v="8627" actId="2696"/>
        <pc:sldMkLst>
          <pc:docMk/>
          <pc:sldMk cId="3056417199" sldId="1852"/>
        </pc:sldMkLst>
      </pc:sldChg>
      <pc:sldChg chg="del">
        <pc:chgData name="Daniel Khashabi" userId="62390808-c838-45e6-be59-d6fd0d208bc8" providerId="ADAL" clId="{869B6155-D3EA-B248-88FD-3C87DF8AEA16}" dt="2023-02-28T02:50:13.266" v="8600" actId="2696"/>
        <pc:sldMkLst>
          <pc:docMk/>
          <pc:sldMk cId="1232130096" sldId="1853"/>
        </pc:sldMkLst>
      </pc:sldChg>
      <pc:sldChg chg="add del">
        <pc:chgData name="Daniel Khashabi" userId="62390808-c838-45e6-be59-d6fd0d208bc8" providerId="ADAL" clId="{869B6155-D3EA-B248-88FD-3C87DF8AEA16}" dt="2023-02-28T02:50:24.479" v="8602" actId="2696"/>
        <pc:sldMkLst>
          <pc:docMk/>
          <pc:sldMk cId="1922203577" sldId="1853"/>
        </pc:sldMkLst>
      </pc:sldChg>
      <pc:sldChg chg="add del">
        <pc:chgData name="Daniel Khashabi" userId="62390808-c838-45e6-be59-d6fd0d208bc8" providerId="ADAL" clId="{869B6155-D3EA-B248-88FD-3C87DF8AEA16}" dt="2023-02-28T02:51:31.526" v="8645" actId="2696"/>
        <pc:sldMkLst>
          <pc:docMk/>
          <pc:sldMk cId="2559652993" sldId="1853"/>
        </pc:sldMkLst>
      </pc:sldChg>
      <pc:sldChg chg="del">
        <pc:chgData name="Daniel Khashabi" userId="62390808-c838-45e6-be59-d6fd0d208bc8" providerId="ADAL" clId="{869B6155-D3EA-B248-88FD-3C87DF8AEA16}" dt="2023-02-27T00:08:48.478" v="1641" actId="2696"/>
        <pc:sldMkLst>
          <pc:docMk/>
          <pc:sldMk cId="640746392" sldId="1857"/>
        </pc:sldMkLst>
      </pc:sldChg>
      <pc:sldChg chg="del mod modShow">
        <pc:chgData name="Daniel Khashabi" userId="62390808-c838-45e6-be59-d6fd0d208bc8" providerId="ADAL" clId="{869B6155-D3EA-B248-88FD-3C87DF8AEA16}" dt="2023-03-02T15:02:48.706" v="10176" actId="2696"/>
        <pc:sldMkLst>
          <pc:docMk/>
          <pc:sldMk cId="745030195" sldId="1859"/>
        </pc:sldMkLst>
      </pc:sldChg>
      <pc:sldChg chg="modSp mod">
        <pc:chgData name="Daniel Khashabi" userId="62390808-c838-45e6-be59-d6fd0d208bc8" providerId="ADAL" clId="{869B6155-D3EA-B248-88FD-3C87DF8AEA16}" dt="2023-02-24T23:01:47.525" v="341" actId="20577"/>
        <pc:sldMkLst>
          <pc:docMk/>
          <pc:sldMk cId="1097139008" sldId="1861"/>
        </pc:sldMkLst>
      </pc:sldChg>
      <pc:sldChg chg="modSp">
        <pc:chgData name="Daniel Khashabi" userId="62390808-c838-45e6-be59-d6fd0d208bc8" providerId="ADAL" clId="{869B6155-D3EA-B248-88FD-3C87DF8AEA16}" dt="2023-03-02T14:49:44.764" v="9947"/>
        <pc:sldMkLst>
          <pc:docMk/>
          <pc:sldMk cId="0" sldId="1869"/>
        </pc:sldMkLst>
      </pc:sldChg>
      <pc:sldChg chg="modSp">
        <pc:chgData name="Daniel Khashabi" userId="62390808-c838-45e6-be59-d6fd0d208bc8" providerId="ADAL" clId="{869B6155-D3EA-B248-88FD-3C87DF8AEA16}" dt="2023-03-02T14:49:44.764" v="9947"/>
        <pc:sldMkLst>
          <pc:docMk/>
          <pc:sldMk cId="0" sldId="1877"/>
        </pc:sldMkLst>
      </pc:sldChg>
      <pc:sldChg chg="modSp">
        <pc:chgData name="Daniel Khashabi" userId="62390808-c838-45e6-be59-d6fd0d208bc8" providerId="ADAL" clId="{869B6155-D3EA-B248-88FD-3C87DF8AEA16}" dt="2023-03-02T14:49:44.764" v="9947"/>
        <pc:sldMkLst>
          <pc:docMk/>
          <pc:sldMk cId="0" sldId="1878"/>
        </pc:sldMkLst>
      </pc:sldChg>
      <pc:sldChg chg="modSp">
        <pc:chgData name="Daniel Khashabi" userId="62390808-c838-45e6-be59-d6fd0d208bc8" providerId="ADAL" clId="{869B6155-D3EA-B248-88FD-3C87DF8AEA16}" dt="2023-03-02T14:49:44.764" v="9947"/>
        <pc:sldMkLst>
          <pc:docMk/>
          <pc:sldMk cId="0" sldId="1879"/>
        </pc:sldMkLst>
      </pc:sldChg>
      <pc:sldChg chg="modSp">
        <pc:chgData name="Daniel Khashabi" userId="62390808-c838-45e6-be59-d6fd0d208bc8" providerId="ADAL" clId="{869B6155-D3EA-B248-88FD-3C87DF8AEA16}" dt="2023-03-02T14:49:44.764" v="9947"/>
        <pc:sldMkLst>
          <pc:docMk/>
          <pc:sldMk cId="0" sldId="1880"/>
        </pc:sldMkLst>
      </pc:sldChg>
      <pc:sldChg chg="modSp">
        <pc:chgData name="Daniel Khashabi" userId="62390808-c838-45e6-be59-d6fd0d208bc8" providerId="ADAL" clId="{869B6155-D3EA-B248-88FD-3C87DF8AEA16}" dt="2023-03-02T14:49:44.764" v="9947"/>
        <pc:sldMkLst>
          <pc:docMk/>
          <pc:sldMk cId="0" sldId="1884"/>
        </pc:sldMkLst>
      </pc:sldChg>
      <pc:sldChg chg="modSp">
        <pc:chgData name="Daniel Khashabi" userId="62390808-c838-45e6-be59-d6fd0d208bc8" providerId="ADAL" clId="{869B6155-D3EA-B248-88FD-3C87DF8AEA16}" dt="2023-03-02T14:49:44.764" v="9947"/>
        <pc:sldMkLst>
          <pc:docMk/>
          <pc:sldMk cId="0" sldId="1914"/>
        </pc:sldMkLst>
      </pc:sldChg>
      <pc:sldChg chg="modSp">
        <pc:chgData name="Daniel Khashabi" userId="62390808-c838-45e6-be59-d6fd0d208bc8" providerId="ADAL" clId="{869B6155-D3EA-B248-88FD-3C87DF8AEA16}" dt="2023-03-02T14:49:44.764" v="9947"/>
        <pc:sldMkLst>
          <pc:docMk/>
          <pc:sldMk cId="0" sldId="1931"/>
        </pc:sldMkLst>
      </pc:sldChg>
      <pc:sldChg chg="modSp">
        <pc:chgData name="Daniel Khashabi" userId="62390808-c838-45e6-be59-d6fd0d208bc8" providerId="ADAL" clId="{869B6155-D3EA-B248-88FD-3C87DF8AEA16}" dt="2023-03-02T14:49:44.764" v="9947"/>
        <pc:sldMkLst>
          <pc:docMk/>
          <pc:sldMk cId="0" sldId="1946"/>
        </pc:sldMkLst>
      </pc:sldChg>
      <pc:sldChg chg="add mod ord modShow">
        <pc:chgData name="Daniel Khashabi" userId="62390808-c838-45e6-be59-d6fd0d208bc8" providerId="ADAL" clId="{869B6155-D3EA-B248-88FD-3C87DF8AEA16}" dt="2023-02-28T02:22:01.309" v="7918" actId="20578"/>
        <pc:sldMkLst>
          <pc:docMk/>
          <pc:sldMk cId="1731438675" sldId="1951"/>
        </pc:sldMkLst>
      </pc:sldChg>
      <pc:sldChg chg="add del">
        <pc:chgData name="Daniel Khashabi" userId="62390808-c838-45e6-be59-d6fd0d208bc8" providerId="ADAL" clId="{869B6155-D3EA-B248-88FD-3C87DF8AEA16}" dt="2023-02-28T02:20:30.971" v="7842" actId="2696"/>
        <pc:sldMkLst>
          <pc:docMk/>
          <pc:sldMk cId="2330934471" sldId="1951"/>
        </pc:sldMkLst>
      </pc:sldChg>
      <pc:sldChg chg="add del">
        <pc:chgData name="Daniel Khashabi" userId="62390808-c838-45e6-be59-d6fd0d208bc8" providerId="ADAL" clId="{869B6155-D3EA-B248-88FD-3C87DF8AEA16}" dt="2023-02-28T00:42:32.778" v="6662" actId="2696"/>
        <pc:sldMkLst>
          <pc:docMk/>
          <pc:sldMk cId="3484034011" sldId="1951"/>
        </pc:sldMkLst>
      </pc:sldChg>
      <pc:sldChg chg="modSp mod">
        <pc:chgData name="Daniel Khashabi" userId="62390808-c838-45e6-be59-d6fd0d208bc8" providerId="ADAL" clId="{869B6155-D3EA-B248-88FD-3C87DF8AEA16}" dt="2023-02-26T18:54:16.051" v="414" actId="20577"/>
        <pc:sldMkLst>
          <pc:docMk/>
          <pc:sldMk cId="423261872" sldId="1957"/>
        </pc:sldMkLst>
      </pc:sldChg>
      <pc:sldChg chg="del">
        <pc:chgData name="Daniel Khashabi" userId="62390808-c838-45e6-be59-d6fd0d208bc8" providerId="ADAL" clId="{869B6155-D3EA-B248-88FD-3C87DF8AEA16}" dt="2023-02-28T02:37:58.483" v="8554" actId="2696"/>
        <pc:sldMkLst>
          <pc:docMk/>
          <pc:sldMk cId="2965324948" sldId="1966"/>
        </pc:sldMkLst>
      </pc:sldChg>
      <pc:sldChg chg="modSp add">
        <pc:chgData name="Daniel Khashabi" userId="62390808-c838-45e6-be59-d6fd0d208bc8" providerId="ADAL" clId="{869B6155-D3EA-B248-88FD-3C87DF8AEA16}" dt="2023-03-02T14:57:44.843" v="10152"/>
        <pc:sldMkLst>
          <pc:docMk/>
          <pc:sldMk cId="3605480706" sldId="1966"/>
        </pc:sldMkLst>
      </pc:sldChg>
      <pc:sldChg chg="del">
        <pc:chgData name="Daniel Khashabi" userId="62390808-c838-45e6-be59-d6fd0d208bc8" providerId="ADAL" clId="{869B6155-D3EA-B248-88FD-3C87DF8AEA16}" dt="2023-02-28T02:37:58.483" v="8554" actId="2696"/>
        <pc:sldMkLst>
          <pc:docMk/>
          <pc:sldMk cId="2360467095" sldId="1967"/>
        </pc:sldMkLst>
      </pc:sldChg>
      <pc:sldChg chg="modSp add">
        <pc:chgData name="Daniel Khashabi" userId="62390808-c838-45e6-be59-d6fd0d208bc8" providerId="ADAL" clId="{869B6155-D3EA-B248-88FD-3C87DF8AEA16}" dt="2023-03-02T14:57:44.843" v="10152"/>
        <pc:sldMkLst>
          <pc:docMk/>
          <pc:sldMk cId="2401821691" sldId="1967"/>
        </pc:sldMkLst>
      </pc:sldChg>
      <pc:sldChg chg="del">
        <pc:chgData name="Daniel Khashabi" userId="62390808-c838-45e6-be59-d6fd0d208bc8" providerId="ADAL" clId="{869B6155-D3EA-B248-88FD-3C87DF8AEA16}" dt="2023-02-23T18:40:57.666" v="15" actId="2696"/>
        <pc:sldMkLst>
          <pc:docMk/>
          <pc:sldMk cId="4186629334" sldId="1968"/>
        </pc:sldMkLst>
      </pc:sldChg>
      <pc:sldChg chg="modSp add mod ord">
        <pc:chgData name="Daniel Khashabi" userId="62390808-c838-45e6-be59-d6fd0d208bc8" providerId="ADAL" clId="{869B6155-D3EA-B248-88FD-3C87DF8AEA16}" dt="2023-02-23T23:32:47.612" v="140" actId="20577"/>
        <pc:sldMkLst>
          <pc:docMk/>
          <pc:sldMk cId="4283832194" sldId="1968"/>
        </pc:sldMkLst>
      </pc:sldChg>
      <pc:sldChg chg="del">
        <pc:chgData name="Daniel Khashabi" userId="62390808-c838-45e6-be59-d6fd0d208bc8" providerId="ADAL" clId="{869B6155-D3EA-B248-88FD-3C87DF8AEA16}" dt="2023-02-23T18:40:57.686" v="16" actId="2696"/>
        <pc:sldMkLst>
          <pc:docMk/>
          <pc:sldMk cId="895824458" sldId="1969"/>
        </pc:sldMkLst>
      </pc:sldChg>
      <pc:sldChg chg="modSp new mod ord">
        <pc:chgData name="Daniel Khashabi" userId="62390808-c838-45e6-be59-d6fd0d208bc8" providerId="ADAL" clId="{869B6155-D3EA-B248-88FD-3C87DF8AEA16}" dt="2023-02-23T23:34:09.500" v="291" actId="20577"/>
        <pc:sldMkLst>
          <pc:docMk/>
          <pc:sldMk cId="1239335412" sldId="1969"/>
        </pc:sldMkLst>
      </pc:sldChg>
      <pc:sldChg chg="modSp new del mod">
        <pc:chgData name="Daniel Khashabi" userId="62390808-c838-45e6-be59-d6fd0d208bc8" providerId="ADAL" clId="{869B6155-D3EA-B248-88FD-3C87DF8AEA16}" dt="2023-02-26T18:53:13.917" v="363" actId="2696"/>
        <pc:sldMkLst>
          <pc:docMk/>
          <pc:sldMk cId="1281720679" sldId="1970"/>
        </pc:sldMkLst>
      </pc:sldChg>
      <pc:sldChg chg="add">
        <pc:chgData name="Daniel Khashabi" userId="62390808-c838-45e6-be59-d6fd0d208bc8" providerId="ADAL" clId="{869B6155-D3EA-B248-88FD-3C87DF8AEA16}" dt="2023-02-26T18:53:22.825" v="364"/>
        <pc:sldMkLst>
          <pc:docMk/>
          <pc:sldMk cId="3602590369" sldId="1970"/>
        </pc:sldMkLst>
      </pc:sldChg>
      <pc:sldChg chg="add">
        <pc:chgData name="Daniel Khashabi" userId="62390808-c838-45e6-be59-d6fd0d208bc8" providerId="ADAL" clId="{869B6155-D3EA-B248-88FD-3C87DF8AEA16}" dt="2023-02-26T18:53:22.825" v="364"/>
        <pc:sldMkLst>
          <pc:docMk/>
          <pc:sldMk cId="754482116" sldId="1971"/>
        </pc:sldMkLst>
      </pc:sldChg>
      <pc:sldChg chg="addSp delSp modSp new del mod modClrScheme chgLayout">
        <pc:chgData name="Daniel Khashabi" userId="62390808-c838-45e6-be59-d6fd0d208bc8" providerId="ADAL" clId="{869B6155-D3EA-B248-88FD-3C87DF8AEA16}" dt="2023-02-26T18:53:13.917" v="363" actId="2696"/>
        <pc:sldMkLst>
          <pc:docMk/>
          <pc:sldMk cId="4020052965" sldId="1971"/>
        </pc:sldMkLst>
      </pc:sldChg>
      <pc:sldChg chg="add del">
        <pc:chgData name="Daniel Khashabi" userId="62390808-c838-45e6-be59-d6fd0d208bc8" providerId="ADAL" clId="{869B6155-D3EA-B248-88FD-3C87DF8AEA16}" dt="2023-03-02T14:44:10.065" v="9829" actId="2696"/>
        <pc:sldMkLst>
          <pc:docMk/>
          <pc:sldMk cId="209688428" sldId="1972"/>
        </pc:sldMkLst>
      </pc:sldChg>
      <pc:sldChg chg="modSp new del mod modShow">
        <pc:chgData name="Daniel Khashabi" userId="62390808-c838-45e6-be59-d6fd0d208bc8" providerId="ADAL" clId="{869B6155-D3EA-B248-88FD-3C87DF8AEA16}" dt="2023-02-28T19:44:14.463" v="8942" actId="2696"/>
        <pc:sldMkLst>
          <pc:docMk/>
          <pc:sldMk cId="2787734292" sldId="1972"/>
        </pc:sldMkLst>
      </pc:sldChg>
      <pc:sldChg chg="addSp delSp modSp new del mod">
        <pc:chgData name="Daniel Khashabi" userId="62390808-c838-45e6-be59-d6fd0d208bc8" providerId="ADAL" clId="{869B6155-D3EA-B248-88FD-3C87DF8AEA16}" dt="2023-02-28T19:45:10.446" v="8947" actId="2696"/>
        <pc:sldMkLst>
          <pc:docMk/>
          <pc:sldMk cId="961066820" sldId="1973"/>
        </pc:sldMkLst>
      </pc:sldChg>
      <pc:sldChg chg="addSp delSp modSp new del mod">
        <pc:chgData name="Daniel Khashabi" userId="62390808-c838-45e6-be59-d6fd0d208bc8" providerId="ADAL" clId="{869B6155-D3EA-B248-88FD-3C87DF8AEA16}" dt="2023-02-28T19:44:06.580" v="8941" actId="2696"/>
        <pc:sldMkLst>
          <pc:docMk/>
          <pc:sldMk cId="158036805" sldId="1974"/>
        </pc:sldMkLst>
      </pc:sldChg>
      <pc:sldChg chg="modSp add del mod">
        <pc:chgData name="Daniel Khashabi" userId="62390808-c838-45e6-be59-d6fd0d208bc8" providerId="ADAL" clId="{869B6155-D3EA-B248-88FD-3C87DF8AEA16}" dt="2023-02-28T19:45:10.446" v="8947" actId="2696"/>
        <pc:sldMkLst>
          <pc:docMk/>
          <pc:sldMk cId="1853419716" sldId="1975"/>
        </pc:sldMkLst>
      </pc:sldChg>
      <pc:sldChg chg="addSp modSp new mod">
        <pc:chgData name="Daniel Khashabi" userId="62390808-c838-45e6-be59-d6fd0d208bc8" providerId="ADAL" clId="{869B6155-D3EA-B248-88FD-3C87DF8AEA16}" dt="2023-02-26T23:32:41.002" v="906" actId="962"/>
        <pc:sldMkLst>
          <pc:docMk/>
          <pc:sldMk cId="2369294088" sldId="1976"/>
        </pc:sldMkLst>
      </pc:sldChg>
      <pc:sldChg chg="addSp delSp modSp add mod">
        <pc:chgData name="Daniel Khashabi" userId="62390808-c838-45e6-be59-d6fd0d208bc8" providerId="ADAL" clId="{869B6155-D3EA-B248-88FD-3C87DF8AEA16}" dt="2023-02-28T02:20:02.343" v="7841" actId="1036"/>
        <pc:sldMkLst>
          <pc:docMk/>
          <pc:sldMk cId="718193449" sldId="1977"/>
        </pc:sldMkLst>
      </pc:sldChg>
      <pc:sldChg chg="addSp delSp modSp add del mod">
        <pc:chgData name="Daniel Khashabi" userId="62390808-c838-45e6-be59-d6fd0d208bc8" providerId="ADAL" clId="{869B6155-D3EA-B248-88FD-3C87DF8AEA16}" dt="2023-02-28T01:34:12.257" v="7431" actId="2696"/>
        <pc:sldMkLst>
          <pc:docMk/>
          <pc:sldMk cId="3239277226" sldId="1978"/>
        </pc:sldMkLst>
      </pc:sldChg>
      <pc:sldChg chg="add">
        <pc:chgData name="Daniel Khashabi" userId="62390808-c838-45e6-be59-d6fd0d208bc8" providerId="ADAL" clId="{869B6155-D3EA-B248-88FD-3C87DF8AEA16}" dt="2023-02-28T01:34:29.179" v="7432"/>
        <pc:sldMkLst>
          <pc:docMk/>
          <pc:sldMk cId="4036649788" sldId="1978"/>
        </pc:sldMkLst>
      </pc:sldChg>
      <pc:sldChg chg="addSp modSp new del mod">
        <pc:chgData name="Daniel Khashabi" userId="62390808-c838-45e6-be59-d6fd0d208bc8" providerId="ADAL" clId="{869B6155-D3EA-B248-88FD-3C87DF8AEA16}" dt="2023-02-26T23:40:29.192" v="975" actId="2696"/>
        <pc:sldMkLst>
          <pc:docMk/>
          <pc:sldMk cId="127480206" sldId="1979"/>
        </pc:sldMkLst>
      </pc:sldChg>
      <pc:sldChg chg="add del">
        <pc:chgData name="Daniel Khashabi" userId="62390808-c838-45e6-be59-d6fd0d208bc8" providerId="ADAL" clId="{869B6155-D3EA-B248-88FD-3C87DF8AEA16}" dt="2023-02-28T01:23:48.732" v="7069" actId="2696"/>
        <pc:sldMkLst>
          <pc:docMk/>
          <pc:sldMk cId="2419909565" sldId="1979"/>
        </pc:sldMkLst>
      </pc:sldChg>
      <pc:sldChg chg="addSp modSp add del mod">
        <pc:chgData name="Daniel Khashabi" userId="62390808-c838-45e6-be59-d6fd0d208bc8" providerId="ADAL" clId="{869B6155-D3EA-B248-88FD-3C87DF8AEA16}" dt="2023-02-27T00:07:30.524" v="1589" actId="2696"/>
        <pc:sldMkLst>
          <pc:docMk/>
          <pc:sldMk cId="515819043" sldId="1980"/>
        </pc:sldMkLst>
      </pc:sldChg>
      <pc:sldChg chg="add">
        <pc:chgData name="Daniel Khashabi" userId="62390808-c838-45e6-be59-d6fd0d208bc8" providerId="ADAL" clId="{869B6155-D3EA-B248-88FD-3C87DF8AEA16}" dt="2023-02-27T00:07:40.357" v="1590"/>
        <pc:sldMkLst>
          <pc:docMk/>
          <pc:sldMk cId="2190952757" sldId="1980"/>
        </pc:sldMkLst>
      </pc:sldChg>
      <pc:sldChg chg="addSp delSp modSp add del mod">
        <pc:chgData name="Daniel Khashabi" userId="62390808-c838-45e6-be59-d6fd0d208bc8" providerId="ADAL" clId="{869B6155-D3EA-B248-88FD-3C87DF8AEA16}" dt="2023-02-27T00:07:30.524" v="1589" actId="2696"/>
        <pc:sldMkLst>
          <pc:docMk/>
          <pc:sldMk cId="1703152198" sldId="1981"/>
        </pc:sldMkLst>
      </pc:sldChg>
      <pc:sldChg chg="add">
        <pc:chgData name="Daniel Khashabi" userId="62390808-c838-45e6-be59-d6fd0d208bc8" providerId="ADAL" clId="{869B6155-D3EA-B248-88FD-3C87DF8AEA16}" dt="2023-02-27T00:07:40.357" v="1590"/>
        <pc:sldMkLst>
          <pc:docMk/>
          <pc:sldMk cId="3831824080" sldId="1981"/>
        </pc:sldMkLst>
      </pc:sldChg>
      <pc:sldChg chg="delSp modSp new mod">
        <pc:chgData name="Daniel Khashabi" userId="62390808-c838-45e6-be59-d6fd0d208bc8" providerId="ADAL" clId="{869B6155-D3EA-B248-88FD-3C87DF8AEA16}" dt="2023-02-27T00:08:20.516" v="1640" actId="1036"/>
        <pc:sldMkLst>
          <pc:docMk/>
          <pc:sldMk cId="2175633578" sldId="1982"/>
        </pc:sldMkLst>
      </pc:sldChg>
      <pc:sldChg chg="modSp new mod">
        <pc:chgData name="Daniel Khashabi" userId="62390808-c838-45e6-be59-d6fd0d208bc8" providerId="ADAL" clId="{869B6155-D3EA-B248-88FD-3C87DF8AEA16}" dt="2023-02-27T00:47:33.880" v="2898" actId="20577"/>
        <pc:sldMkLst>
          <pc:docMk/>
          <pc:sldMk cId="2518002378" sldId="1983"/>
        </pc:sldMkLst>
      </pc:sldChg>
      <pc:sldChg chg="new del">
        <pc:chgData name="Daniel Khashabi" userId="62390808-c838-45e6-be59-d6fd0d208bc8" providerId="ADAL" clId="{869B6155-D3EA-B248-88FD-3C87DF8AEA16}" dt="2023-02-27T00:42:39.451" v="2730" actId="680"/>
        <pc:sldMkLst>
          <pc:docMk/>
          <pc:sldMk cId="805197955" sldId="1984"/>
        </pc:sldMkLst>
      </pc:sldChg>
      <pc:sldChg chg="modSp new mod">
        <pc:chgData name="Daniel Khashabi" userId="62390808-c838-45e6-be59-d6fd0d208bc8" providerId="ADAL" clId="{869B6155-D3EA-B248-88FD-3C87DF8AEA16}" dt="2023-02-27T00:42:52.647" v="2774" actId="20577"/>
        <pc:sldMkLst>
          <pc:docMk/>
          <pc:sldMk cId="1694851328" sldId="1984"/>
        </pc:sldMkLst>
      </pc:sldChg>
      <pc:sldChg chg="addSp modSp new mod">
        <pc:chgData name="Daniel Khashabi" userId="62390808-c838-45e6-be59-d6fd0d208bc8" providerId="ADAL" clId="{869B6155-D3EA-B248-88FD-3C87DF8AEA16}" dt="2023-02-27T01:49:12.948" v="3559"/>
        <pc:sldMkLst>
          <pc:docMk/>
          <pc:sldMk cId="3067692112" sldId="1985"/>
        </pc:sldMkLst>
      </pc:sldChg>
      <pc:sldChg chg="addSp delSp modSp add mod">
        <pc:chgData name="Daniel Khashabi" userId="62390808-c838-45e6-be59-d6fd0d208bc8" providerId="ADAL" clId="{869B6155-D3EA-B248-88FD-3C87DF8AEA16}" dt="2023-02-27T01:59:42.919" v="3704" actId="20577"/>
        <pc:sldMkLst>
          <pc:docMk/>
          <pc:sldMk cId="2495022789" sldId="1986"/>
        </pc:sldMkLst>
      </pc:sldChg>
      <pc:sldChg chg="add del">
        <pc:chgData name="Daniel Khashabi" userId="62390808-c838-45e6-be59-d6fd0d208bc8" providerId="ADAL" clId="{869B6155-D3EA-B248-88FD-3C87DF8AEA16}" dt="2023-02-27T02:03:51.991" v="3845" actId="2696"/>
        <pc:sldMkLst>
          <pc:docMk/>
          <pc:sldMk cId="3974052918" sldId="1987"/>
        </pc:sldMkLst>
      </pc:sldChg>
      <pc:sldChg chg="addSp modSp new mod">
        <pc:chgData name="Daniel Khashabi" userId="62390808-c838-45e6-be59-d6fd0d208bc8" providerId="ADAL" clId="{869B6155-D3EA-B248-88FD-3C87DF8AEA16}" dt="2023-02-28T01:04:29.415" v="6992" actId="1076"/>
        <pc:sldMkLst>
          <pc:docMk/>
          <pc:sldMk cId="2050025572" sldId="1988"/>
        </pc:sldMkLst>
      </pc:sldChg>
      <pc:sldChg chg="addSp delSp modSp add mod">
        <pc:chgData name="Daniel Khashabi" userId="62390808-c838-45e6-be59-d6fd0d208bc8" providerId="ADAL" clId="{869B6155-D3EA-B248-88FD-3C87DF8AEA16}" dt="2023-02-28T01:04:31.447" v="6993"/>
        <pc:sldMkLst>
          <pc:docMk/>
          <pc:sldMk cId="2115029569" sldId="1989"/>
        </pc:sldMkLst>
      </pc:sldChg>
      <pc:sldChg chg="addSp modSp new mod">
        <pc:chgData name="Daniel Khashabi" userId="62390808-c838-45e6-be59-d6fd0d208bc8" providerId="ADAL" clId="{869B6155-D3EA-B248-88FD-3C87DF8AEA16}" dt="2023-02-27T02:16:42.457" v="4076" actId="5793"/>
        <pc:sldMkLst>
          <pc:docMk/>
          <pc:sldMk cId="2643503907" sldId="1990"/>
        </pc:sldMkLst>
      </pc:sldChg>
      <pc:sldChg chg="addSp delSp modSp new del mod addCm modCm">
        <pc:chgData name="Daniel Khashabi" userId="62390808-c838-45e6-be59-d6fd0d208bc8" providerId="ADAL" clId="{869B6155-D3EA-B248-88FD-3C87DF8AEA16}" dt="2023-03-02T14:43:55.704" v="9827" actId="2696"/>
        <pc:sldMkLst>
          <pc:docMk/>
          <pc:sldMk cId="918904744" sldId="1991"/>
        </pc:sldMkLst>
        <pc:extLst>
          <p:ext xmlns:p="http://schemas.openxmlformats.org/presentationml/2006/main" uri="{D6D511B9-2390-475A-947B-AFAB55BFBCF1}">
            <pc226:cmChg xmlns:pc226="http://schemas.microsoft.com/office/powerpoint/2022/06/main/command" chg="add mod">
              <pc226:chgData name="Daniel Khashabi" userId="62390808-c838-45e6-be59-d6fd0d208bc8" providerId="ADAL" clId="{869B6155-D3EA-B248-88FD-3C87DF8AEA16}" dt="2023-03-02T14:13:53.417" v="9363"/>
              <pc2:cmMkLst xmlns:pc2="http://schemas.microsoft.com/office/powerpoint/2019/9/main/command">
                <pc:docMk/>
                <pc:sldMk cId="918904744" sldId="1991"/>
                <pc2:cmMk id="{FDE3DD3C-015E-C54E-BD8A-73CD3ACF6006}"/>
              </pc2:cmMkLst>
            </pc226:cmChg>
          </p:ext>
        </pc:extLst>
      </pc:sldChg>
      <pc:sldChg chg="modSp add mod">
        <pc:chgData name="Daniel Khashabi" userId="62390808-c838-45e6-be59-d6fd0d208bc8" providerId="ADAL" clId="{869B6155-D3EA-B248-88FD-3C87DF8AEA16}" dt="2023-03-02T14:44:17.451" v="9843" actId="20577"/>
        <pc:sldMkLst>
          <pc:docMk/>
          <pc:sldMk cId="3708536808" sldId="1991"/>
        </pc:sldMkLst>
      </pc:sldChg>
      <pc:sldChg chg="addSp modSp new mod">
        <pc:chgData name="Daniel Khashabi" userId="62390808-c838-45e6-be59-d6fd0d208bc8" providerId="ADAL" clId="{869B6155-D3EA-B248-88FD-3C87DF8AEA16}" dt="2023-02-27T02:23:52.643" v="4226" actId="962"/>
        <pc:sldMkLst>
          <pc:docMk/>
          <pc:sldMk cId="1709155341" sldId="1992"/>
        </pc:sldMkLst>
      </pc:sldChg>
      <pc:sldChg chg="addSp modSp new mod">
        <pc:chgData name="Daniel Khashabi" userId="62390808-c838-45e6-be59-d6fd0d208bc8" providerId="ADAL" clId="{869B6155-D3EA-B248-88FD-3C87DF8AEA16}" dt="2023-02-27T02:27:09.615" v="4259" actId="1076"/>
        <pc:sldMkLst>
          <pc:docMk/>
          <pc:sldMk cId="2653590996" sldId="1993"/>
        </pc:sldMkLst>
      </pc:sldChg>
      <pc:sldChg chg="modSp add mod">
        <pc:chgData name="Daniel Khashabi" userId="62390808-c838-45e6-be59-d6fd0d208bc8" providerId="ADAL" clId="{869B6155-D3EA-B248-88FD-3C87DF8AEA16}" dt="2023-02-27T02:30:26.680" v="4283" actId="20577"/>
        <pc:sldMkLst>
          <pc:docMk/>
          <pc:sldMk cId="1105420554" sldId="1994"/>
        </pc:sldMkLst>
      </pc:sldChg>
      <pc:sldChg chg="add">
        <pc:chgData name="Daniel Khashabi" userId="62390808-c838-45e6-be59-d6fd0d208bc8" providerId="ADAL" clId="{869B6155-D3EA-B248-88FD-3C87DF8AEA16}" dt="2023-02-27T02:30:29.197" v="4284"/>
        <pc:sldMkLst>
          <pc:docMk/>
          <pc:sldMk cId="415636418" sldId="1995"/>
        </pc:sldMkLst>
      </pc:sldChg>
      <pc:sldChg chg="modSp new mod">
        <pc:chgData name="Daniel Khashabi" userId="62390808-c838-45e6-be59-d6fd0d208bc8" providerId="ADAL" clId="{869B6155-D3EA-B248-88FD-3C87DF8AEA16}" dt="2023-02-27T02:31:08.590" v="4294" actId="20577"/>
        <pc:sldMkLst>
          <pc:docMk/>
          <pc:sldMk cId="1001808723" sldId="1996"/>
        </pc:sldMkLst>
      </pc:sldChg>
      <pc:sldChg chg="addSp delSp modSp new add del mod">
        <pc:chgData name="Daniel Khashabi" userId="62390808-c838-45e6-be59-d6fd0d208bc8" providerId="ADAL" clId="{869B6155-D3EA-B248-88FD-3C87DF8AEA16}" dt="2023-03-02T14:07:44.537" v="9020" actId="2696"/>
        <pc:sldMkLst>
          <pc:docMk/>
          <pc:sldMk cId="360286625" sldId="1997"/>
        </pc:sldMkLst>
      </pc:sldChg>
      <pc:sldChg chg="add">
        <pc:chgData name="Daniel Khashabi" userId="62390808-c838-45e6-be59-d6fd0d208bc8" providerId="ADAL" clId="{869B6155-D3EA-B248-88FD-3C87DF8AEA16}" dt="2023-03-02T14:07:58.572" v="9021"/>
        <pc:sldMkLst>
          <pc:docMk/>
          <pc:sldMk cId="3735310071" sldId="1997"/>
        </pc:sldMkLst>
      </pc:sldChg>
      <pc:sldChg chg="modSp add del mod">
        <pc:chgData name="Daniel Khashabi" userId="62390808-c838-45e6-be59-d6fd0d208bc8" providerId="ADAL" clId="{869B6155-D3EA-B248-88FD-3C87DF8AEA16}" dt="2023-02-27T03:33:18.751" v="5040" actId="2696"/>
        <pc:sldMkLst>
          <pc:docMk/>
          <pc:sldMk cId="359647009" sldId="1998"/>
        </pc:sldMkLst>
      </pc:sldChg>
      <pc:sldChg chg="addSp delSp modSp add mod">
        <pc:chgData name="Daniel Khashabi" userId="62390808-c838-45e6-be59-d6fd0d208bc8" providerId="ADAL" clId="{869B6155-D3EA-B248-88FD-3C87DF8AEA16}" dt="2023-02-27T03:33:30.740" v="5044" actId="478"/>
        <pc:sldMkLst>
          <pc:docMk/>
          <pc:sldMk cId="3384254903" sldId="1999"/>
        </pc:sldMkLst>
      </pc:sldChg>
      <pc:sldChg chg="addSp delSp modSp add mod">
        <pc:chgData name="Daniel Khashabi" userId="62390808-c838-45e6-be59-d6fd0d208bc8" providerId="ADAL" clId="{869B6155-D3EA-B248-88FD-3C87DF8AEA16}" dt="2023-02-27T03:34:04.792" v="5083" actId="1038"/>
        <pc:sldMkLst>
          <pc:docMk/>
          <pc:sldMk cId="1052118452" sldId="2000"/>
        </pc:sldMkLst>
      </pc:sldChg>
      <pc:sldChg chg="addSp modSp new mod">
        <pc:chgData name="Daniel Khashabi" userId="62390808-c838-45e6-be59-d6fd0d208bc8" providerId="ADAL" clId="{869B6155-D3EA-B248-88FD-3C87DF8AEA16}" dt="2023-03-02T14:37:37.091" v="9588"/>
        <pc:sldMkLst>
          <pc:docMk/>
          <pc:sldMk cId="140350879" sldId="2001"/>
        </pc:sldMkLst>
      </pc:sldChg>
      <pc:sldChg chg="modSp new mod">
        <pc:chgData name="Daniel Khashabi" userId="62390808-c838-45e6-be59-d6fd0d208bc8" providerId="ADAL" clId="{869B6155-D3EA-B248-88FD-3C87DF8AEA16}" dt="2023-02-27T02:47:03.411" v="4534" actId="20577"/>
        <pc:sldMkLst>
          <pc:docMk/>
          <pc:sldMk cId="110927811" sldId="2002"/>
        </pc:sldMkLst>
      </pc:sldChg>
      <pc:sldChg chg="addSp delSp modSp add mod modAnim">
        <pc:chgData name="Daniel Khashabi" userId="62390808-c838-45e6-be59-d6fd0d208bc8" providerId="ADAL" clId="{869B6155-D3EA-B248-88FD-3C87DF8AEA16}" dt="2023-03-02T14:21:24.042" v="9515" actId="20577"/>
        <pc:sldMkLst>
          <pc:docMk/>
          <pc:sldMk cId="1060711321" sldId="2003"/>
        </pc:sldMkLst>
      </pc:sldChg>
      <pc:sldChg chg="addSp delSp modSp new del mod">
        <pc:chgData name="Daniel Khashabi" userId="62390808-c838-45e6-be59-d6fd0d208bc8" providerId="ADAL" clId="{869B6155-D3EA-B248-88FD-3C87DF8AEA16}" dt="2023-02-27T03:29:33.530" v="4902" actId="2696"/>
        <pc:sldMkLst>
          <pc:docMk/>
          <pc:sldMk cId="1975491020" sldId="2003"/>
        </pc:sldMkLst>
      </pc:sldChg>
      <pc:sldChg chg="modSp new mod">
        <pc:chgData name="Daniel Khashabi" userId="62390808-c838-45e6-be59-d6fd0d208bc8" providerId="ADAL" clId="{869B6155-D3EA-B248-88FD-3C87DF8AEA16}" dt="2023-03-02T14:16:19.017" v="9396" actId="207"/>
        <pc:sldMkLst>
          <pc:docMk/>
          <pc:sldMk cId="224863723" sldId="2004"/>
        </pc:sldMkLst>
      </pc:sldChg>
      <pc:sldChg chg="add">
        <pc:chgData name="Daniel Khashabi" userId="62390808-c838-45e6-be59-d6fd0d208bc8" providerId="ADAL" clId="{869B6155-D3EA-B248-88FD-3C87DF8AEA16}" dt="2023-02-27T04:09:07.802" v="6080"/>
        <pc:sldMkLst>
          <pc:docMk/>
          <pc:sldMk cId="3150989394" sldId="2005"/>
        </pc:sldMkLst>
      </pc:sldChg>
      <pc:sldChg chg="addSp delSp modSp new del mod">
        <pc:chgData name="Daniel Khashabi" userId="62390808-c838-45e6-be59-d6fd0d208bc8" providerId="ADAL" clId="{869B6155-D3EA-B248-88FD-3C87DF8AEA16}" dt="2023-02-27T04:09:00.799" v="6079" actId="2696"/>
        <pc:sldMkLst>
          <pc:docMk/>
          <pc:sldMk cId="3445246052" sldId="2005"/>
        </pc:sldMkLst>
      </pc:sldChg>
      <pc:sldChg chg="add mod modShow">
        <pc:chgData name="Daniel Khashabi" userId="62390808-c838-45e6-be59-d6fd0d208bc8" providerId="ADAL" clId="{869B6155-D3EA-B248-88FD-3C87DF8AEA16}" dt="2023-03-02T14:46:50.999" v="9917" actId="729"/>
        <pc:sldMkLst>
          <pc:docMk/>
          <pc:sldMk cId="833131720" sldId="2006"/>
        </pc:sldMkLst>
      </pc:sldChg>
      <pc:sldChg chg="modSp add del mod">
        <pc:chgData name="Daniel Khashabi" userId="62390808-c838-45e6-be59-d6fd0d208bc8" providerId="ADAL" clId="{869B6155-D3EA-B248-88FD-3C87DF8AEA16}" dt="2023-02-27T04:09:00.799" v="6079" actId="2696"/>
        <pc:sldMkLst>
          <pc:docMk/>
          <pc:sldMk cId="2261714272" sldId="2006"/>
        </pc:sldMkLst>
      </pc:sldChg>
      <pc:sldChg chg="add del">
        <pc:chgData name="Daniel Khashabi" userId="62390808-c838-45e6-be59-d6fd0d208bc8" providerId="ADAL" clId="{869B6155-D3EA-B248-88FD-3C87DF8AEA16}" dt="2023-02-27T03:42:37.078" v="5439" actId="2696"/>
        <pc:sldMkLst>
          <pc:docMk/>
          <pc:sldMk cId="515787902" sldId="2007"/>
        </pc:sldMkLst>
      </pc:sldChg>
      <pc:sldChg chg="addSp modSp add mod">
        <pc:chgData name="Daniel Khashabi" userId="62390808-c838-45e6-be59-d6fd0d208bc8" providerId="ADAL" clId="{869B6155-D3EA-B248-88FD-3C87DF8AEA16}" dt="2023-03-02T14:16:57.482" v="9405" actId="20577"/>
        <pc:sldMkLst>
          <pc:docMk/>
          <pc:sldMk cId="676366699" sldId="2007"/>
        </pc:sldMkLst>
      </pc:sldChg>
      <pc:sldChg chg="new del">
        <pc:chgData name="Daniel Khashabi" userId="62390808-c838-45e6-be59-d6fd0d208bc8" providerId="ADAL" clId="{869B6155-D3EA-B248-88FD-3C87DF8AEA16}" dt="2023-02-27T03:47:56.049" v="5441" actId="2696"/>
        <pc:sldMkLst>
          <pc:docMk/>
          <pc:sldMk cId="1159644438" sldId="2007"/>
        </pc:sldMkLst>
      </pc:sldChg>
      <pc:sldChg chg="modSp new del mod">
        <pc:chgData name="Daniel Khashabi" userId="62390808-c838-45e6-be59-d6fd0d208bc8" providerId="ADAL" clId="{869B6155-D3EA-B248-88FD-3C87DF8AEA16}" dt="2023-02-27T03:50:20.028" v="5689" actId="2696"/>
        <pc:sldMkLst>
          <pc:docMk/>
          <pc:sldMk cId="3563460562" sldId="2007"/>
        </pc:sldMkLst>
      </pc:sldChg>
      <pc:sldChg chg="addSp modSp new mod modShow">
        <pc:chgData name="Daniel Khashabi" userId="62390808-c838-45e6-be59-d6fd0d208bc8" providerId="ADAL" clId="{869B6155-D3EA-B248-88FD-3C87DF8AEA16}" dt="2023-03-02T14:42:21.021" v="9756" actId="729"/>
        <pc:sldMkLst>
          <pc:docMk/>
          <pc:sldMk cId="3195971232" sldId="2008"/>
        </pc:sldMkLst>
      </pc:sldChg>
      <pc:sldChg chg="addSp delSp modSp new del mod">
        <pc:chgData name="Daniel Khashabi" userId="62390808-c838-45e6-be59-d6fd0d208bc8" providerId="ADAL" clId="{869B6155-D3EA-B248-88FD-3C87DF8AEA16}" dt="2023-02-27T15:27:48.397" v="6328" actId="2696"/>
        <pc:sldMkLst>
          <pc:docMk/>
          <pc:sldMk cId="2151119970" sldId="2009"/>
        </pc:sldMkLst>
      </pc:sldChg>
      <pc:sldChg chg="modSp add del mod modAnim">
        <pc:chgData name="Daniel Khashabi" userId="62390808-c838-45e6-be59-d6fd0d208bc8" providerId="ADAL" clId="{869B6155-D3EA-B248-88FD-3C87DF8AEA16}" dt="2023-03-02T14:20:56.370" v="9514" actId="2696"/>
        <pc:sldMkLst>
          <pc:docMk/>
          <pc:sldMk cId="2547108209" sldId="2010"/>
        </pc:sldMkLst>
      </pc:sldChg>
      <pc:sldChg chg="addSp delSp modSp new mod chgLayout">
        <pc:chgData name="Daniel Khashabi" userId="62390808-c838-45e6-be59-d6fd0d208bc8" providerId="ADAL" clId="{869B6155-D3EA-B248-88FD-3C87DF8AEA16}" dt="2023-03-02T14:23:36.051" v="9547" actId="1036"/>
        <pc:sldMkLst>
          <pc:docMk/>
          <pc:sldMk cId="1897881730" sldId="2011"/>
        </pc:sldMkLst>
      </pc:sldChg>
      <pc:sldChg chg="addSp delSp modSp add mod">
        <pc:chgData name="Daniel Khashabi" userId="62390808-c838-45e6-be59-d6fd0d208bc8" providerId="ADAL" clId="{869B6155-D3EA-B248-88FD-3C87DF8AEA16}" dt="2023-02-28T16:55:09.398" v="8814" actId="207"/>
        <pc:sldMkLst>
          <pc:docMk/>
          <pc:sldMk cId="733607112" sldId="2012"/>
        </pc:sldMkLst>
      </pc:sldChg>
      <pc:sldChg chg="addSp delSp modSp new mod">
        <pc:chgData name="Daniel Khashabi" userId="62390808-c838-45e6-be59-d6fd0d208bc8" providerId="ADAL" clId="{869B6155-D3EA-B248-88FD-3C87DF8AEA16}" dt="2023-03-02T14:40:14.625" v="9724" actId="1076"/>
        <pc:sldMkLst>
          <pc:docMk/>
          <pc:sldMk cId="2151964613" sldId="2013"/>
        </pc:sldMkLst>
      </pc:sldChg>
      <pc:sldChg chg="addSp delSp modSp add mod">
        <pc:chgData name="Daniel Khashabi" userId="62390808-c838-45e6-be59-d6fd0d208bc8" providerId="ADAL" clId="{869B6155-D3EA-B248-88FD-3C87DF8AEA16}" dt="2023-03-02T14:41:41.744" v="9755" actId="14100"/>
        <pc:sldMkLst>
          <pc:docMk/>
          <pc:sldMk cId="3777729592" sldId="2014"/>
        </pc:sldMkLst>
      </pc:sldChg>
      <pc:sldChg chg="addSp delSp modSp add mod modClrScheme chgLayout">
        <pc:chgData name="Daniel Khashabi" userId="62390808-c838-45e6-be59-d6fd0d208bc8" providerId="ADAL" clId="{869B6155-D3EA-B248-88FD-3C87DF8AEA16}" dt="2023-02-27T15:55:28.764" v="6603" actId="478"/>
        <pc:sldMkLst>
          <pc:docMk/>
          <pc:sldMk cId="0" sldId="2015"/>
        </pc:sldMkLst>
      </pc:sldChg>
      <pc:sldChg chg="addSp delSp modSp add mod modClrScheme chgLayout">
        <pc:chgData name="Daniel Khashabi" userId="62390808-c838-45e6-be59-d6fd0d208bc8" providerId="ADAL" clId="{869B6155-D3EA-B248-88FD-3C87DF8AEA16}" dt="2023-03-02T14:58:36.570" v="10157"/>
        <pc:sldMkLst>
          <pc:docMk/>
          <pc:sldMk cId="0" sldId="2016"/>
        </pc:sldMkLst>
      </pc:sldChg>
      <pc:sldChg chg="addSp delSp modSp add mod modClrScheme chgLayout">
        <pc:chgData name="Daniel Khashabi" userId="62390808-c838-45e6-be59-d6fd0d208bc8" providerId="ADAL" clId="{869B6155-D3EA-B248-88FD-3C87DF8AEA16}" dt="2023-03-02T14:58:36.570" v="10157"/>
        <pc:sldMkLst>
          <pc:docMk/>
          <pc:sldMk cId="0" sldId="2017"/>
        </pc:sldMkLst>
      </pc:sldChg>
      <pc:sldChg chg="addSp delSp modSp add mod modClrScheme chgLayout">
        <pc:chgData name="Daniel Khashabi" userId="62390808-c838-45e6-be59-d6fd0d208bc8" providerId="ADAL" clId="{869B6155-D3EA-B248-88FD-3C87DF8AEA16}" dt="2023-03-02T14:58:36.570" v="10157"/>
        <pc:sldMkLst>
          <pc:docMk/>
          <pc:sldMk cId="0" sldId="2018"/>
        </pc:sldMkLst>
      </pc:sldChg>
      <pc:sldChg chg="addSp delSp modSp add mod modClrScheme chgLayout">
        <pc:chgData name="Daniel Khashabi" userId="62390808-c838-45e6-be59-d6fd0d208bc8" providerId="ADAL" clId="{869B6155-D3EA-B248-88FD-3C87DF8AEA16}" dt="2023-02-27T15:55:49.619" v="6611"/>
        <pc:sldMkLst>
          <pc:docMk/>
          <pc:sldMk cId="0" sldId="2019"/>
        </pc:sldMkLst>
      </pc:sldChg>
      <pc:sldChg chg="addSp delSp modSp add mod modClrScheme chgLayout">
        <pc:chgData name="Daniel Khashabi" userId="62390808-c838-45e6-be59-d6fd0d208bc8" providerId="ADAL" clId="{869B6155-D3EA-B248-88FD-3C87DF8AEA16}" dt="2023-02-27T15:55:53.050" v="6613"/>
        <pc:sldMkLst>
          <pc:docMk/>
          <pc:sldMk cId="0" sldId="2020"/>
        </pc:sldMkLst>
      </pc:sldChg>
      <pc:sldChg chg="addSp delSp modSp add mod modClrScheme chgLayout">
        <pc:chgData name="Daniel Khashabi" userId="62390808-c838-45e6-be59-d6fd0d208bc8" providerId="ADAL" clId="{869B6155-D3EA-B248-88FD-3C87DF8AEA16}" dt="2023-02-27T15:55:56.709" v="6615"/>
        <pc:sldMkLst>
          <pc:docMk/>
          <pc:sldMk cId="0" sldId="2021"/>
        </pc:sldMkLst>
      </pc:sldChg>
      <pc:sldChg chg="addSp delSp modSp add mod modClrScheme chgLayout">
        <pc:chgData name="Daniel Khashabi" userId="62390808-c838-45e6-be59-d6fd0d208bc8" providerId="ADAL" clId="{869B6155-D3EA-B248-88FD-3C87DF8AEA16}" dt="2023-03-02T14:58:36.570" v="10157"/>
        <pc:sldMkLst>
          <pc:docMk/>
          <pc:sldMk cId="0" sldId="2022"/>
        </pc:sldMkLst>
      </pc:sldChg>
      <pc:sldChg chg="addSp delSp modSp add mod modClrScheme chgLayout">
        <pc:chgData name="Daniel Khashabi" userId="62390808-c838-45e6-be59-d6fd0d208bc8" providerId="ADAL" clId="{869B6155-D3EA-B248-88FD-3C87DF8AEA16}" dt="2023-03-02T14:57:44.843" v="10152"/>
        <pc:sldMkLst>
          <pc:docMk/>
          <pc:sldMk cId="0" sldId="2023"/>
        </pc:sldMkLst>
      </pc:sldChg>
      <pc:sldChg chg="addSp delSp modSp add mod modClrScheme chgLayout">
        <pc:chgData name="Daniel Khashabi" userId="62390808-c838-45e6-be59-d6fd0d208bc8" providerId="ADAL" clId="{869B6155-D3EA-B248-88FD-3C87DF8AEA16}" dt="2023-02-27T15:56:06.964" v="6621"/>
        <pc:sldMkLst>
          <pc:docMk/>
          <pc:sldMk cId="0" sldId="2024"/>
        </pc:sldMkLst>
      </pc:sldChg>
      <pc:sldChg chg="addSp delSp modSp add mod modClrScheme chgLayout">
        <pc:chgData name="Daniel Khashabi" userId="62390808-c838-45e6-be59-d6fd0d208bc8" providerId="ADAL" clId="{869B6155-D3EA-B248-88FD-3C87DF8AEA16}" dt="2023-02-28T17:02:34.779" v="8940" actId="207"/>
        <pc:sldMkLst>
          <pc:docMk/>
          <pc:sldMk cId="0" sldId="2025"/>
        </pc:sldMkLst>
      </pc:sldChg>
      <pc:sldChg chg="modSp add del mod modShow addCm">
        <pc:chgData name="Daniel Khashabi" userId="62390808-c838-45e6-be59-d6fd0d208bc8" providerId="ADAL" clId="{869B6155-D3EA-B248-88FD-3C87DF8AEA16}" dt="2023-03-02T14:06:55.886" v="8992" actId="729"/>
        <pc:sldMkLst>
          <pc:docMk/>
          <pc:sldMk cId="1492686192" sldId="2026"/>
        </pc:sldMkLst>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15:39:20.988" v="6538"/>
              <pc2:cmMkLst xmlns:pc2="http://schemas.microsoft.com/office/powerpoint/2019/9/main/command">
                <pc:docMk/>
                <pc:sldMk cId="1492686192" sldId="2026"/>
                <pc2:cmMk id="{37F5914D-AAFF-E140-9785-BEA3E7A33878}"/>
              </pc2:cmMkLst>
            </pc226:cmChg>
          </p:ext>
        </pc:extLst>
      </pc:sldChg>
      <pc:sldChg chg="addSp delSp modSp new mod">
        <pc:chgData name="Daniel Khashabi" userId="62390808-c838-45e6-be59-d6fd0d208bc8" providerId="ADAL" clId="{869B6155-D3EA-B248-88FD-3C87DF8AEA16}" dt="2023-03-02T14:07:17.538" v="9017" actId="1035"/>
        <pc:sldMkLst>
          <pc:docMk/>
          <pc:sldMk cId="3721417663" sldId="2027"/>
        </pc:sldMkLst>
      </pc:sldChg>
      <pc:sldChg chg="addSp delSp modSp new mod ord">
        <pc:chgData name="Daniel Khashabi" userId="62390808-c838-45e6-be59-d6fd0d208bc8" providerId="ADAL" clId="{869B6155-D3EA-B248-88FD-3C87DF8AEA16}" dt="2023-02-28T00:41:47.758" v="6659" actId="20577"/>
        <pc:sldMkLst>
          <pc:docMk/>
          <pc:sldMk cId="1677020065" sldId="2028"/>
        </pc:sldMkLst>
      </pc:sldChg>
      <pc:sldChg chg="addSp delSp modSp add mod">
        <pc:chgData name="Daniel Khashabi" userId="62390808-c838-45e6-be59-d6fd0d208bc8" providerId="ADAL" clId="{869B6155-D3EA-B248-88FD-3C87DF8AEA16}" dt="2023-02-28T02:18:34.341" v="7800" actId="27636"/>
        <pc:sldMkLst>
          <pc:docMk/>
          <pc:sldMk cId="206691509" sldId="2029"/>
        </pc:sldMkLst>
      </pc:sldChg>
      <pc:sldChg chg="new del">
        <pc:chgData name="Daniel Khashabi" userId="62390808-c838-45e6-be59-d6fd0d208bc8" providerId="ADAL" clId="{869B6155-D3EA-B248-88FD-3C87DF8AEA16}" dt="2023-02-28T00:41:41.165" v="6634" actId="680"/>
        <pc:sldMkLst>
          <pc:docMk/>
          <pc:sldMk cId="1219159505" sldId="2029"/>
        </pc:sldMkLst>
      </pc:sldChg>
      <pc:sldChg chg="modSp add mod">
        <pc:chgData name="Daniel Khashabi" userId="62390808-c838-45e6-be59-d6fd0d208bc8" providerId="ADAL" clId="{869B6155-D3EA-B248-88FD-3C87DF8AEA16}" dt="2023-02-28T01:46:48.461" v="7472" actId="1076"/>
        <pc:sldMkLst>
          <pc:docMk/>
          <pc:sldMk cId="2970304630" sldId="2030"/>
        </pc:sldMkLst>
      </pc:sldChg>
      <pc:sldChg chg="add">
        <pc:chgData name="Daniel Khashabi" userId="62390808-c838-45e6-be59-d6fd0d208bc8" providerId="ADAL" clId="{869B6155-D3EA-B248-88FD-3C87DF8AEA16}" dt="2023-02-28T01:34:29.179" v="7432"/>
        <pc:sldMkLst>
          <pc:docMk/>
          <pc:sldMk cId="506261725" sldId="2031"/>
        </pc:sldMkLst>
      </pc:sldChg>
      <pc:sldChg chg="add del">
        <pc:chgData name="Daniel Khashabi" userId="62390808-c838-45e6-be59-d6fd0d208bc8" providerId="ADAL" clId="{869B6155-D3EA-B248-88FD-3C87DF8AEA16}" dt="2023-02-28T01:34:12.257" v="7431" actId="2696"/>
        <pc:sldMkLst>
          <pc:docMk/>
          <pc:sldMk cId="815987541" sldId="2031"/>
        </pc:sldMkLst>
      </pc:sldChg>
      <pc:sldChg chg="addSp delSp modSp add mod">
        <pc:chgData name="Daniel Khashabi" userId="62390808-c838-45e6-be59-d6fd0d208bc8" providerId="ADAL" clId="{869B6155-D3EA-B248-88FD-3C87DF8AEA16}" dt="2023-02-28T01:46:42.794" v="7471" actId="1076"/>
        <pc:sldMkLst>
          <pc:docMk/>
          <pc:sldMk cId="1832312971" sldId="2032"/>
        </pc:sldMkLst>
      </pc:sldChg>
      <pc:sldChg chg="addSp modSp new mod">
        <pc:chgData name="Daniel Khashabi" userId="62390808-c838-45e6-be59-d6fd0d208bc8" providerId="ADAL" clId="{869B6155-D3EA-B248-88FD-3C87DF8AEA16}" dt="2023-02-28T02:37:17.597" v="8517" actId="1076"/>
        <pc:sldMkLst>
          <pc:docMk/>
          <pc:sldMk cId="1121421178" sldId="2033"/>
        </pc:sldMkLst>
      </pc:sldChg>
      <pc:sldChg chg="addSp delSp modSp add mod">
        <pc:chgData name="Daniel Khashabi" userId="62390808-c838-45e6-be59-d6fd0d208bc8" providerId="ADAL" clId="{869B6155-D3EA-B248-88FD-3C87DF8AEA16}" dt="2023-02-28T02:37:51.307" v="8553" actId="20577"/>
        <pc:sldMkLst>
          <pc:docMk/>
          <pc:sldMk cId="3960782592" sldId="2034"/>
        </pc:sldMkLst>
      </pc:sldChg>
      <pc:sldChg chg="add del modAnim">
        <pc:chgData name="Daniel Khashabi" userId="62390808-c838-45e6-be59-d6fd0d208bc8" providerId="ADAL" clId="{869B6155-D3EA-B248-88FD-3C87DF8AEA16}" dt="2023-03-02T01:45:38.905" v="8986" actId="2696"/>
        <pc:sldMkLst>
          <pc:docMk/>
          <pc:sldMk cId="1607707304" sldId="2035"/>
        </pc:sldMkLst>
      </pc:sldChg>
      <pc:sldChg chg="modSp new mod">
        <pc:chgData name="Daniel Khashabi" userId="62390808-c838-45e6-be59-d6fd0d208bc8" providerId="ADAL" clId="{869B6155-D3EA-B248-88FD-3C87DF8AEA16}" dt="2023-03-02T14:07:58.608" v="9022" actId="27636"/>
        <pc:sldMkLst>
          <pc:docMk/>
          <pc:sldMk cId="4124859451" sldId="2036"/>
        </pc:sldMkLst>
      </pc:sldChg>
      <pc:sldChg chg="addSp delSp modSp add">
        <pc:chgData name="Daniel Khashabi" userId="62390808-c838-45e6-be59-d6fd0d208bc8" providerId="ADAL" clId="{869B6155-D3EA-B248-88FD-3C87DF8AEA16}" dt="2023-03-02T14:48:34.026" v="9945" actId="1076"/>
        <pc:sldMkLst>
          <pc:docMk/>
          <pc:sldMk cId="1225566192" sldId="2037"/>
        </pc:sldMkLst>
      </pc:sldChg>
    </pc:docChg>
  </pc:docChgLst>
  <pc:docChgLst>
    <pc:chgData name="Daniel Khashabi" userId="62390808-c838-45e6-be59-d6fd0d208bc8" providerId="ADAL" clId="{F28CC5BF-8DD7-DA46-8B18-D841DD6422D0}"/>
    <pc:docChg chg="undo custSel addSld modSld">
      <pc:chgData name="Daniel Khashabi" userId="62390808-c838-45e6-be59-d6fd0d208bc8" providerId="ADAL" clId="{F28CC5BF-8DD7-DA46-8B18-D841DD6422D0}" dt="2023-01-08T18:57:49.306" v="30" actId="962"/>
      <pc:docMkLst>
        <pc:docMk/>
      </pc:docMkLst>
      <pc:sldChg chg="add">
        <pc:chgData name="Daniel Khashabi" userId="62390808-c838-45e6-be59-d6fd0d208bc8" providerId="ADAL" clId="{F28CC5BF-8DD7-DA46-8B18-D841DD6422D0}" dt="2023-01-04T20:52:41.439" v="0"/>
        <pc:sldMkLst>
          <pc:docMk/>
          <pc:sldMk cId="1703826601" sldId="363"/>
        </pc:sldMkLst>
      </pc:sldChg>
      <pc:sldChg chg="add">
        <pc:chgData name="Daniel Khashabi" userId="62390808-c838-45e6-be59-d6fd0d208bc8" providerId="ADAL" clId="{F28CC5BF-8DD7-DA46-8B18-D841DD6422D0}" dt="2023-01-04T20:52:41.439" v="0"/>
        <pc:sldMkLst>
          <pc:docMk/>
          <pc:sldMk cId="1906780869" sldId="456"/>
        </pc:sldMkLst>
      </pc:sldChg>
      <pc:sldChg chg="add">
        <pc:chgData name="Daniel Khashabi" userId="62390808-c838-45e6-be59-d6fd0d208bc8" providerId="ADAL" clId="{F28CC5BF-8DD7-DA46-8B18-D841DD6422D0}" dt="2023-01-04T20:52:41.439" v="0"/>
        <pc:sldMkLst>
          <pc:docMk/>
          <pc:sldMk cId="998917282" sldId="457"/>
        </pc:sldMkLst>
      </pc:sldChg>
      <pc:sldChg chg="add">
        <pc:chgData name="Daniel Khashabi" userId="62390808-c838-45e6-be59-d6fd0d208bc8" providerId="ADAL" clId="{F28CC5BF-8DD7-DA46-8B18-D841DD6422D0}" dt="2023-01-04T20:52:41.439" v="0"/>
        <pc:sldMkLst>
          <pc:docMk/>
          <pc:sldMk cId="3406073538" sldId="474"/>
        </pc:sldMkLst>
      </pc:sldChg>
      <pc:sldChg chg="add">
        <pc:chgData name="Daniel Khashabi" userId="62390808-c838-45e6-be59-d6fd0d208bc8" providerId="ADAL" clId="{F28CC5BF-8DD7-DA46-8B18-D841DD6422D0}" dt="2023-01-04T20:52:41.439" v="0"/>
        <pc:sldMkLst>
          <pc:docMk/>
          <pc:sldMk cId="3737052150" sldId="475"/>
        </pc:sldMkLst>
      </pc:sldChg>
      <pc:sldChg chg="add">
        <pc:chgData name="Daniel Khashabi" userId="62390808-c838-45e6-be59-d6fd0d208bc8" providerId="ADAL" clId="{F28CC5BF-8DD7-DA46-8B18-D841DD6422D0}" dt="2023-01-04T20:52:41.439" v="0"/>
        <pc:sldMkLst>
          <pc:docMk/>
          <pc:sldMk cId="3072744809" sldId="476"/>
        </pc:sldMkLst>
      </pc:sldChg>
      <pc:sldChg chg="add">
        <pc:chgData name="Daniel Khashabi" userId="62390808-c838-45e6-be59-d6fd0d208bc8" providerId="ADAL" clId="{F28CC5BF-8DD7-DA46-8B18-D841DD6422D0}" dt="2023-01-04T20:52:41.439" v="0"/>
        <pc:sldMkLst>
          <pc:docMk/>
          <pc:sldMk cId="3734347825" sldId="477"/>
        </pc:sldMkLst>
      </pc:sldChg>
      <pc:sldChg chg="add">
        <pc:chgData name="Daniel Khashabi" userId="62390808-c838-45e6-be59-d6fd0d208bc8" providerId="ADAL" clId="{F28CC5BF-8DD7-DA46-8B18-D841DD6422D0}" dt="2023-01-04T20:52:41.439" v="0"/>
        <pc:sldMkLst>
          <pc:docMk/>
          <pc:sldMk cId="2522946710" sldId="478"/>
        </pc:sldMkLst>
      </pc:sldChg>
      <pc:sldChg chg="add">
        <pc:chgData name="Daniel Khashabi" userId="62390808-c838-45e6-be59-d6fd0d208bc8" providerId="ADAL" clId="{F28CC5BF-8DD7-DA46-8B18-D841DD6422D0}" dt="2023-01-04T20:52:41.439" v="0"/>
        <pc:sldMkLst>
          <pc:docMk/>
          <pc:sldMk cId="2880834873" sldId="479"/>
        </pc:sldMkLst>
      </pc:sldChg>
      <pc:sldChg chg="add">
        <pc:chgData name="Daniel Khashabi" userId="62390808-c838-45e6-be59-d6fd0d208bc8" providerId="ADAL" clId="{F28CC5BF-8DD7-DA46-8B18-D841DD6422D0}" dt="2023-01-04T20:52:41.439" v="0"/>
        <pc:sldMkLst>
          <pc:docMk/>
          <pc:sldMk cId="1547657137" sldId="488"/>
        </pc:sldMkLst>
      </pc:sldChg>
      <pc:sldChg chg="add">
        <pc:chgData name="Daniel Khashabi" userId="62390808-c838-45e6-be59-d6fd0d208bc8" providerId="ADAL" clId="{F28CC5BF-8DD7-DA46-8B18-D841DD6422D0}" dt="2023-01-04T20:52:41.439" v="0"/>
        <pc:sldMkLst>
          <pc:docMk/>
          <pc:sldMk cId="1618338631" sldId="489"/>
        </pc:sldMkLst>
      </pc:sldChg>
      <pc:sldChg chg="add">
        <pc:chgData name="Daniel Khashabi" userId="62390808-c838-45e6-be59-d6fd0d208bc8" providerId="ADAL" clId="{F28CC5BF-8DD7-DA46-8B18-D841DD6422D0}" dt="2023-01-04T20:52:41.439" v="0"/>
        <pc:sldMkLst>
          <pc:docMk/>
          <pc:sldMk cId="2820829040" sldId="490"/>
        </pc:sldMkLst>
      </pc:sldChg>
      <pc:sldChg chg="add">
        <pc:chgData name="Daniel Khashabi" userId="62390808-c838-45e6-be59-d6fd0d208bc8" providerId="ADAL" clId="{F28CC5BF-8DD7-DA46-8B18-D841DD6422D0}" dt="2023-01-04T20:52:41.439" v="0"/>
        <pc:sldMkLst>
          <pc:docMk/>
          <pc:sldMk cId="3241349083" sldId="492"/>
        </pc:sldMkLst>
      </pc:sldChg>
      <pc:sldChg chg="add">
        <pc:chgData name="Daniel Khashabi" userId="62390808-c838-45e6-be59-d6fd0d208bc8" providerId="ADAL" clId="{F28CC5BF-8DD7-DA46-8B18-D841DD6422D0}" dt="2023-01-04T20:52:41.439" v="0"/>
        <pc:sldMkLst>
          <pc:docMk/>
          <pc:sldMk cId="658051344" sldId="493"/>
        </pc:sldMkLst>
      </pc:sldChg>
      <pc:sldChg chg="add">
        <pc:chgData name="Daniel Khashabi" userId="62390808-c838-45e6-be59-d6fd0d208bc8" providerId="ADAL" clId="{F28CC5BF-8DD7-DA46-8B18-D841DD6422D0}" dt="2023-01-04T20:52:41.439" v="0"/>
        <pc:sldMkLst>
          <pc:docMk/>
          <pc:sldMk cId="1303684050" sldId="494"/>
        </pc:sldMkLst>
      </pc:sldChg>
      <pc:sldChg chg="add">
        <pc:chgData name="Daniel Khashabi" userId="62390808-c838-45e6-be59-d6fd0d208bc8" providerId="ADAL" clId="{F28CC5BF-8DD7-DA46-8B18-D841DD6422D0}" dt="2023-01-04T20:52:41.439" v="0"/>
        <pc:sldMkLst>
          <pc:docMk/>
          <pc:sldMk cId="2974659538" sldId="495"/>
        </pc:sldMkLst>
      </pc:sldChg>
      <pc:sldChg chg="add">
        <pc:chgData name="Daniel Khashabi" userId="62390808-c838-45e6-be59-d6fd0d208bc8" providerId="ADAL" clId="{F28CC5BF-8DD7-DA46-8B18-D841DD6422D0}" dt="2023-01-04T20:52:41.439" v="0"/>
        <pc:sldMkLst>
          <pc:docMk/>
          <pc:sldMk cId="354443461" sldId="496"/>
        </pc:sldMkLst>
      </pc:sldChg>
      <pc:sldChg chg="add">
        <pc:chgData name="Daniel Khashabi" userId="62390808-c838-45e6-be59-d6fd0d208bc8" providerId="ADAL" clId="{F28CC5BF-8DD7-DA46-8B18-D841DD6422D0}" dt="2023-01-04T20:52:41.439" v="0"/>
        <pc:sldMkLst>
          <pc:docMk/>
          <pc:sldMk cId="1167609536" sldId="497"/>
        </pc:sldMkLst>
      </pc:sldChg>
      <pc:sldChg chg="add">
        <pc:chgData name="Daniel Khashabi" userId="62390808-c838-45e6-be59-d6fd0d208bc8" providerId="ADAL" clId="{F28CC5BF-8DD7-DA46-8B18-D841DD6422D0}" dt="2023-01-04T20:52:41.439" v="0"/>
        <pc:sldMkLst>
          <pc:docMk/>
          <pc:sldMk cId="2714805550" sldId="498"/>
        </pc:sldMkLst>
      </pc:sldChg>
      <pc:sldChg chg="add">
        <pc:chgData name="Daniel Khashabi" userId="62390808-c838-45e6-be59-d6fd0d208bc8" providerId="ADAL" clId="{F28CC5BF-8DD7-DA46-8B18-D841DD6422D0}" dt="2023-01-04T20:52:41.439" v="0"/>
        <pc:sldMkLst>
          <pc:docMk/>
          <pc:sldMk cId="2704700270" sldId="499"/>
        </pc:sldMkLst>
      </pc:sldChg>
      <pc:sldChg chg="add">
        <pc:chgData name="Daniel Khashabi" userId="62390808-c838-45e6-be59-d6fd0d208bc8" providerId="ADAL" clId="{F28CC5BF-8DD7-DA46-8B18-D841DD6422D0}" dt="2023-01-04T20:52:41.439" v="0"/>
        <pc:sldMkLst>
          <pc:docMk/>
          <pc:sldMk cId="2552820905" sldId="500"/>
        </pc:sldMkLst>
      </pc:sldChg>
      <pc:sldChg chg="add">
        <pc:chgData name="Daniel Khashabi" userId="62390808-c838-45e6-be59-d6fd0d208bc8" providerId="ADAL" clId="{F28CC5BF-8DD7-DA46-8B18-D841DD6422D0}" dt="2023-01-04T20:52:41.439" v="0"/>
        <pc:sldMkLst>
          <pc:docMk/>
          <pc:sldMk cId="2163998519" sldId="501"/>
        </pc:sldMkLst>
      </pc:sldChg>
      <pc:sldChg chg="add">
        <pc:chgData name="Daniel Khashabi" userId="62390808-c838-45e6-be59-d6fd0d208bc8" providerId="ADAL" clId="{F28CC5BF-8DD7-DA46-8B18-D841DD6422D0}" dt="2023-01-04T20:52:41.439" v="0"/>
        <pc:sldMkLst>
          <pc:docMk/>
          <pc:sldMk cId="3760016070" sldId="502"/>
        </pc:sldMkLst>
      </pc:sldChg>
      <pc:sldChg chg="add">
        <pc:chgData name="Daniel Khashabi" userId="62390808-c838-45e6-be59-d6fd0d208bc8" providerId="ADAL" clId="{F28CC5BF-8DD7-DA46-8B18-D841DD6422D0}" dt="2023-01-04T20:52:41.439" v="0"/>
        <pc:sldMkLst>
          <pc:docMk/>
          <pc:sldMk cId="1783165777" sldId="503"/>
        </pc:sldMkLst>
      </pc:sldChg>
      <pc:sldChg chg="add">
        <pc:chgData name="Daniel Khashabi" userId="62390808-c838-45e6-be59-d6fd0d208bc8" providerId="ADAL" clId="{F28CC5BF-8DD7-DA46-8B18-D841DD6422D0}" dt="2023-01-04T20:52:41.439" v="0"/>
        <pc:sldMkLst>
          <pc:docMk/>
          <pc:sldMk cId="4087064700" sldId="504"/>
        </pc:sldMkLst>
      </pc:sldChg>
      <pc:sldChg chg="add">
        <pc:chgData name="Daniel Khashabi" userId="62390808-c838-45e6-be59-d6fd0d208bc8" providerId="ADAL" clId="{F28CC5BF-8DD7-DA46-8B18-D841DD6422D0}" dt="2023-01-04T20:52:41.439" v="0"/>
        <pc:sldMkLst>
          <pc:docMk/>
          <pc:sldMk cId="3260195695" sldId="505"/>
        </pc:sldMkLst>
      </pc:sldChg>
      <pc:sldChg chg="add">
        <pc:chgData name="Daniel Khashabi" userId="62390808-c838-45e6-be59-d6fd0d208bc8" providerId="ADAL" clId="{F28CC5BF-8DD7-DA46-8B18-D841DD6422D0}" dt="2023-01-04T20:52:41.439" v="0"/>
        <pc:sldMkLst>
          <pc:docMk/>
          <pc:sldMk cId="2629283079" sldId="506"/>
        </pc:sldMkLst>
      </pc:sldChg>
      <pc:sldChg chg="add">
        <pc:chgData name="Daniel Khashabi" userId="62390808-c838-45e6-be59-d6fd0d208bc8" providerId="ADAL" clId="{F28CC5BF-8DD7-DA46-8B18-D841DD6422D0}" dt="2023-01-04T20:52:41.439" v="0"/>
        <pc:sldMkLst>
          <pc:docMk/>
          <pc:sldMk cId="1411925560" sldId="507"/>
        </pc:sldMkLst>
      </pc:sldChg>
      <pc:sldChg chg="add">
        <pc:chgData name="Daniel Khashabi" userId="62390808-c838-45e6-be59-d6fd0d208bc8" providerId="ADAL" clId="{F28CC5BF-8DD7-DA46-8B18-D841DD6422D0}" dt="2023-01-04T20:52:41.439" v="0"/>
        <pc:sldMkLst>
          <pc:docMk/>
          <pc:sldMk cId="426902672" sldId="508"/>
        </pc:sldMkLst>
      </pc:sldChg>
      <pc:sldChg chg="add">
        <pc:chgData name="Daniel Khashabi" userId="62390808-c838-45e6-be59-d6fd0d208bc8" providerId="ADAL" clId="{F28CC5BF-8DD7-DA46-8B18-D841DD6422D0}" dt="2023-01-04T20:52:41.439" v="0"/>
        <pc:sldMkLst>
          <pc:docMk/>
          <pc:sldMk cId="1705921395" sldId="509"/>
        </pc:sldMkLst>
      </pc:sldChg>
      <pc:sldChg chg="add">
        <pc:chgData name="Daniel Khashabi" userId="62390808-c838-45e6-be59-d6fd0d208bc8" providerId="ADAL" clId="{F28CC5BF-8DD7-DA46-8B18-D841DD6422D0}" dt="2023-01-04T20:52:41.439" v="0"/>
        <pc:sldMkLst>
          <pc:docMk/>
          <pc:sldMk cId="1744192743" sldId="510"/>
        </pc:sldMkLst>
      </pc:sldChg>
      <pc:sldChg chg="add">
        <pc:chgData name="Daniel Khashabi" userId="62390808-c838-45e6-be59-d6fd0d208bc8" providerId="ADAL" clId="{F28CC5BF-8DD7-DA46-8B18-D841DD6422D0}" dt="2023-01-04T20:52:41.439" v="0"/>
        <pc:sldMkLst>
          <pc:docMk/>
          <pc:sldMk cId="4073206488" sldId="511"/>
        </pc:sldMkLst>
      </pc:sldChg>
      <pc:sldChg chg="add">
        <pc:chgData name="Daniel Khashabi" userId="62390808-c838-45e6-be59-d6fd0d208bc8" providerId="ADAL" clId="{F28CC5BF-8DD7-DA46-8B18-D841DD6422D0}" dt="2023-01-04T20:52:41.439" v="0"/>
        <pc:sldMkLst>
          <pc:docMk/>
          <pc:sldMk cId="3097302770" sldId="512"/>
        </pc:sldMkLst>
      </pc:sldChg>
      <pc:sldChg chg="add">
        <pc:chgData name="Daniel Khashabi" userId="62390808-c838-45e6-be59-d6fd0d208bc8" providerId="ADAL" clId="{F28CC5BF-8DD7-DA46-8B18-D841DD6422D0}" dt="2023-01-04T20:52:41.439" v="0"/>
        <pc:sldMkLst>
          <pc:docMk/>
          <pc:sldMk cId="74723470" sldId="514"/>
        </pc:sldMkLst>
      </pc:sldChg>
      <pc:sldChg chg="add">
        <pc:chgData name="Daniel Khashabi" userId="62390808-c838-45e6-be59-d6fd0d208bc8" providerId="ADAL" clId="{F28CC5BF-8DD7-DA46-8B18-D841DD6422D0}" dt="2023-01-04T20:52:41.439" v="0"/>
        <pc:sldMkLst>
          <pc:docMk/>
          <pc:sldMk cId="1614663588" sldId="515"/>
        </pc:sldMkLst>
      </pc:sldChg>
      <pc:sldChg chg="add">
        <pc:chgData name="Daniel Khashabi" userId="62390808-c838-45e6-be59-d6fd0d208bc8" providerId="ADAL" clId="{F28CC5BF-8DD7-DA46-8B18-D841DD6422D0}" dt="2023-01-04T20:52:41.439" v="0"/>
        <pc:sldMkLst>
          <pc:docMk/>
          <pc:sldMk cId="4222778642" sldId="516"/>
        </pc:sldMkLst>
      </pc:sldChg>
      <pc:sldChg chg="add">
        <pc:chgData name="Daniel Khashabi" userId="62390808-c838-45e6-be59-d6fd0d208bc8" providerId="ADAL" clId="{F28CC5BF-8DD7-DA46-8B18-D841DD6422D0}" dt="2023-01-04T20:52:41.439" v="0"/>
        <pc:sldMkLst>
          <pc:docMk/>
          <pc:sldMk cId="2311711431" sldId="517"/>
        </pc:sldMkLst>
      </pc:sldChg>
      <pc:sldChg chg="add">
        <pc:chgData name="Daniel Khashabi" userId="62390808-c838-45e6-be59-d6fd0d208bc8" providerId="ADAL" clId="{F28CC5BF-8DD7-DA46-8B18-D841DD6422D0}" dt="2023-01-04T20:52:41.439" v="0"/>
        <pc:sldMkLst>
          <pc:docMk/>
          <pc:sldMk cId="564985647" sldId="518"/>
        </pc:sldMkLst>
      </pc:sldChg>
      <pc:sldChg chg="add">
        <pc:chgData name="Daniel Khashabi" userId="62390808-c838-45e6-be59-d6fd0d208bc8" providerId="ADAL" clId="{F28CC5BF-8DD7-DA46-8B18-D841DD6422D0}" dt="2023-01-04T20:52:41.439" v="0"/>
        <pc:sldMkLst>
          <pc:docMk/>
          <pc:sldMk cId="2480435344" sldId="519"/>
        </pc:sldMkLst>
      </pc:sldChg>
      <pc:sldChg chg="add">
        <pc:chgData name="Daniel Khashabi" userId="62390808-c838-45e6-be59-d6fd0d208bc8" providerId="ADAL" clId="{F28CC5BF-8DD7-DA46-8B18-D841DD6422D0}" dt="2023-01-04T20:52:41.439" v="0"/>
        <pc:sldMkLst>
          <pc:docMk/>
          <pc:sldMk cId="2450095062" sldId="520"/>
        </pc:sldMkLst>
      </pc:sldChg>
      <pc:sldChg chg="add">
        <pc:chgData name="Daniel Khashabi" userId="62390808-c838-45e6-be59-d6fd0d208bc8" providerId="ADAL" clId="{F28CC5BF-8DD7-DA46-8B18-D841DD6422D0}" dt="2023-01-04T20:52:41.439" v="0"/>
        <pc:sldMkLst>
          <pc:docMk/>
          <pc:sldMk cId="1657237973" sldId="578"/>
        </pc:sldMkLst>
      </pc:sldChg>
      <pc:sldChg chg="add">
        <pc:chgData name="Daniel Khashabi" userId="62390808-c838-45e6-be59-d6fd0d208bc8" providerId="ADAL" clId="{F28CC5BF-8DD7-DA46-8B18-D841DD6422D0}" dt="2023-01-04T20:52:41.439" v="0"/>
        <pc:sldMkLst>
          <pc:docMk/>
          <pc:sldMk cId="591689327" sldId="579"/>
        </pc:sldMkLst>
      </pc:sldChg>
      <pc:sldChg chg="add">
        <pc:chgData name="Daniel Khashabi" userId="62390808-c838-45e6-be59-d6fd0d208bc8" providerId="ADAL" clId="{F28CC5BF-8DD7-DA46-8B18-D841DD6422D0}" dt="2023-01-04T20:52:41.439" v="0"/>
        <pc:sldMkLst>
          <pc:docMk/>
          <pc:sldMk cId="4077723832" sldId="580"/>
        </pc:sldMkLst>
      </pc:sldChg>
      <pc:sldChg chg="add">
        <pc:chgData name="Daniel Khashabi" userId="62390808-c838-45e6-be59-d6fd0d208bc8" providerId="ADAL" clId="{F28CC5BF-8DD7-DA46-8B18-D841DD6422D0}" dt="2023-01-04T20:52:41.439" v="0"/>
        <pc:sldMkLst>
          <pc:docMk/>
          <pc:sldMk cId="1687794412" sldId="581"/>
        </pc:sldMkLst>
      </pc:sldChg>
      <pc:sldChg chg="add">
        <pc:chgData name="Daniel Khashabi" userId="62390808-c838-45e6-be59-d6fd0d208bc8" providerId="ADAL" clId="{F28CC5BF-8DD7-DA46-8B18-D841DD6422D0}" dt="2023-01-04T20:52:41.439" v="0"/>
        <pc:sldMkLst>
          <pc:docMk/>
          <pc:sldMk cId="4108800004" sldId="582"/>
        </pc:sldMkLst>
      </pc:sldChg>
      <pc:sldChg chg="add">
        <pc:chgData name="Daniel Khashabi" userId="62390808-c838-45e6-be59-d6fd0d208bc8" providerId="ADAL" clId="{F28CC5BF-8DD7-DA46-8B18-D841DD6422D0}" dt="2023-01-04T20:52:41.439" v="0"/>
        <pc:sldMkLst>
          <pc:docMk/>
          <pc:sldMk cId="3752720095" sldId="583"/>
        </pc:sldMkLst>
      </pc:sldChg>
      <pc:sldChg chg="add">
        <pc:chgData name="Daniel Khashabi" userId="62390808-c838-45e6-be59-d6fd0d208bc8" providerId="ADAL" clId="{F28CC5BF-8DD7-DA46-8B18-D841DD6422D0}" dt="2023-01-04T20:52:41.439" v="0"/>
        <pc:sldMkLst>
          <pc:docMk/>
          <pc:sldMk cId="2077774917" sldId="586"/>
        </pc:sldMkLst>
      </pc:sldChg>
      <pc:sldChg chg="addSp modSp new mod">
        <pc:chgData name="Daniel Khashabi" userId="62390808-c838-45e6-be59-d6fd0d208bc8" providerId="ADAL" clId="{F28CC5BF-8DD7-DA46-8B18-D841DD6422D0}" dt="2023-01-08T18:55:55.032" v="5" actId="962"/>
        <pc:sldMkLst>
          <pc:docMk/>
          <pc:sldMk cId="3585414124" sldId="587"/>
        </pc:sldMkLst>
      </pc:sldChg>
      <pc:sldChg chg="addSp delSp modSp new mod modClrScheme chgLayout">
        <pc:chgData name="Daniel Khashabi" userId="62390808-c838-45e6-be59-d6fd0d208bc8" providerId="ADAL" clId="{F28CC5BF-8DD7-DA46-8B18-D841DD6422D0}" dt="2023-01-08T18:56:39.489" v="11" actId="700"/>
        <pc:sldMkLst>
          <pc:docMk/>
          <pc:sldMk cId="3031330853" sldId="588"/>
        </pc:sldMkLst>
      </pc:sldChg>
      <pc:sldChg chg="addSp delSp modSp new mod">
        <pc:chgData name="Daniel Khashabi" userId="62390808-c838-45e6-be59-d6fd0d208bc8" providerId="ADAL" clId="{F28CC5BF-8DD7-DA46-8B18-D841DD6422D0}" dt="2023-01-08T18:56:47.725" v="16" actId="962"/>
        <pc:sldMkLst>
          <pc:docMk/>
          <pc:sldMk cId="657447582" sldId="589"/>
        </pc:sldMkLst>
      </pc:sldChg>
      <pc:sldChg chg="addSp modSp new mod">
        <pc:chgData name="Daniel Khashabi" userId="62390808-c838-45e6-be59-d6fd0d208bc8" providerId="ADAL" clId="{F28CC5BF-8DD7-DA46-8B18-D841DD6422D0}" dt="2023-01-08T18:57:00.013" v="20" actId="962"/>
        <pc:sldMkLst>
          <pc:docMk/>
          <pc:sldMk cId="1219870398" sldId="590"/>
        </pc:sldMkLst>
      </pc:sldChg>
      <pc:sldChg chg="addSp delSp modSp new mod">
        <pc:chgData name="Daniel Khashabi" userId="62390808-c838-45e6-be59-d6fd0d208bc8" providerId="ADAL" clId="{F28CC5BF-8DD7-DA46-8B18-D841DD6422D0}" dt="2023-01-08T18:57:27.601" v="25" actId="962"/>
        <pc:sldMkLst>
          <pc:docMk/>
          <pc:sldMk cId="31448648" sldId="591"/>
        </pc:sldMkLst>
      </pc:sldChg>
      <pc:sldChg chg="addSp delSp modSp new mod">
        <pc:chgData name="Daniel Khashabi" userId="62390808-c838-45e6-be59-d6fd0d208bc8" providerId="ADAL" clId="{F28CC5BF-8DD7-DA46-8B18-D841DD6422D0}" dt="2023-01-08T18:57:49.306" v="30" actId="962"/>
        <pc:sldMkLst>
          <pc:docMk/>
          <pc:sldMk cId="1337606258" sldId="592"/>
        </pc:sldMkLst>
      </pc:sldChg>
    </pc:docChg>
  </pc:docChgLst>
  <pc:docChgLst>
    <pc:chgData name="Daniel Khashabi" userId="62390808-c838-45e6-be59-d6fd0d208bc8" providerId="ADAL" clId="{DEED9DB4-F13D-AC4B-9C84-ABC70AA9169F}"/>
    <pc:docChg chg="undo redo custSel addSld delSld modSld sldOrd">
      <pc:chgData name="Daniel Khashabi" userId="62390808-c838-45e6-be59-d6fd0d208bc8" providerId="ADAL" clId="{DEED9DB4-F13D-AC4B-9C84-ABC70AA9169F}" dt="2024-03-05T15:36:37.526" v="8183" actId="1037"/>
      <pc:docMkLst>
        <pc:docMk/>
      </pc:docMkLst>
      <pc:sldChg chg="modSp add del mod">
        <pc:chgData name="Daniel Khashabi" userId="62390808-c838-45e6-be59-d6fd0d208bc8" providerId="ADAL" clId="{DEED9DB4-F13D-AC4B-9C84-ABC70AA9169F}" dt="2024-03-05T12:08:12.689" v="5127" actId="2696"/>
        <pc:sldMkLst>
          <pc:docMk/>
          <pc:sldMk cId="0" sldId="259"/>
        </pc:sldMkLst>
      </pc:sldChg>
      <pc:sldChg chg="add">
        <pc:chgData name="Daniel Khashabi" userId="62390808-c838-45e6-be59-d6fd0d208bc8" providerId="ADAL" clId="{DEED9DB4-F13D-AC4B-9C84-ABC70AA9169F}" dt="2024-03-05T12:08:15.037" v="5128"/>
        <pc:sldMkLst>
          <pc:docMk/>
          <pc:sldMk cId="3023499276" sldId="259"/>
        </pc:sldMkLst>
      </pc:sldChg>
      <pc:sldChg chg="addSp delSp modSp add del mod modClrScheme chgLayout">
        <pc:chgData name="Daniel Khashabi" userId="62390808-c838-45e6-be59-d6fd0d208bc8" providerId="ADAL" clId="{DEED9DB4-F13D-AC4B-9C84-ABC70AA9169F}" dt="2024-02-26T17:17:56.737" v="1169" actId="2696"/>
        <pc:sldMkLst>
          <pc:docMk/>
          <pc:sldMk cId="0" sldId="265"/>
        </pc:sldMkLst>
      </pc:sldChg>
      <pc:sldChg chg="add del">
        <pc:chgData name="Daniel Khashabi" userId="62390808-c838-45e6-be59-d6fd0d208bc8" providerId="ADAL" clId="{DEED9DB4-F13D-AC4B-9C84-ABC70AA9169F}" dt="2024-02-26T17:17:56.751" v="1170" actId="2696"/>
        <pc:sldMkLst>
          <pc:docMk/>
          <pc:sldMk cId="0" sldId="267"/>
        </pc:sldMkLst>
      </pc:sldChg>
      <pc:sldChg chg="add del">
        <pc:chgData name="Daniel Khashabi" userId="62390808-c838-45e6-be59-d6fd0d208bc8" providerId="ADAL" clId="{DEED9DB4-F13D-AC4B-9C84-ABC70AA9169F}" dt="2024-02-26T17:17:56.762" v="1171" actId="2696"/>
        <pc:sldMkLst>
          <pc:docMk/>
          <pc:sldMk cId="0" sldId="268"/>
        </pc:sldMkLst>
      </pc:sldChg>
      <pc:sldChg chg="addSp modSp add del">
        <pc:chgData name="Daniel Khashabi" userId="62390808-c838-45e6-be59-d6fd0d208bc8" providerId="ADAL" clId="{DEED9DB4-F13D-AC4B-9C84-ABC70AA9169F}" dt="2024-03-05T12:46:39.997" v="6124"/>
        <pc:sldMkLst>
          <pc:docMk/>
          <pc:sldMk cId="0" sldId="269"/>
        </pc:sldMkLst>
      </pc:sldChg>
      <pc:sldChg chg="addSp modSp add del">
        <pc:chgData name="Daniel Khashabi" userId="62390808-c838-45e6-be59-d6fd0d208bc8" providerId="ADAL" clId="{DEED9DB4-F13D-AC4B-9C84-ABC70AA9169F}" dt="2024-03-05T12:46:41.299" v="6125"/>
        <pc:sldMkLst>
          <pc:docMk/>
          <pc:sldMk cId="0" sldId="270"/>
        </pc:sldMkLst>
      </pc:sldChg>
      <pc:sldChg chg="addSp modSp add del">
        <pc:chgData name="Daniel Khashabi" userId="62390808-c838-45e6-be59-d6fd0d208bc8" providerId="ADAL" clId="{DEED9DB4-F13D-AC4B-9C84-ABC70AA9169F}" dt="2024-03-05T12:46:43.204" v="6126"/>
        <pc:sldMkLst>
          <pc:docMk/>
          <pc:sldMk cId="0" sldId="271"/>
        </pc:sldMkLst>
      </pc:sldChg>
      <pc:sldChg chg="delSp modSp mod">
        <pc:chgData name="Daniel Khashabi" userId="62390808-c838-45e6-be59-d6fd0d208bc8" providerId="ADAL" clId="{DEED9DB4-F13D-AC4B-9C84-ABC70AA9169F}" dt="2024-03-05T13:06:33.639" v="6791" actId="478"/>
        <pc:sldMkLst>
          <pc:docMk/>
          <pc:sldMk cId="0" sldId="272"/>
        </pc:sldMkLst>
      </pc:sldChg>
      <pc:sldChg chg="add del">
        <pc:chgData name="Daniel Khashabi" userId="62390808-c838-45e6-be59-d6fd0d208bc8" providerId="ADAL" clId="{DEED9DB4-F13D-AC4B-9C84-ABC70AA9169F}" dt="2024-02-26T17:17:56.823" v="1176" actId="2696"/>
        <pc:sldMkLst>
          <pc:docMk/>
          <pc:sldMk cId="0" sldId="273"/>
        </pc:sldMkLst>
      </pc:sldChg>
      <pc:sldChg chg="del">
        <pc:chgData name="Daniel Khashabi" userId="62390808-c838-45e6-be59-d6fd0d208bc8" providerId="ADAL" clId="{DEED9DB4-F13D-AC4B-9C84-ABC70AA9169F}" dt="2024-03-05T12:57:53.896" v="6644" actId="2696"/>
        <pc:sldMkLst>
          <pc:docMk/>
          <pc:sldMk cId="1500695498" sldId="274"/>
        </pc:sldMkLst>
      </pc:sldChg>
      <pc:sldChg chg="add del">
        <pc:chgData name="Daniel Khashabi" userId="62390808-c838-45e6-be59-d6fd0d208bc8" providerId="ADAL" clId="{DEED9DB4-F13D-AC4B-9C84-ABC70AA9169F}" dt="2024-03-05T12:58:17.543" v="6646" actId="2696"/>
        <pc:sldMkLst>
          <pc:docMk/>
          <pc:sldMk cId="2024125868" sldId="274"/>
        </pc:sldMkLst>
      </pc:sldChg>
      <pc:sldChg chg="delSp modSp add mod">
        <pc:chgData name="Daniel Khashabi" userId="62390808-c838-45e6-be59-d6fd0d208bc8" providerId="ADAL" clId="{DEED9DB4-F13D-AC4B-9C84-ABC70AA9169F}" dt="2024-03-05T12:59:35.138" v="6753" actId="1037"/>
        <pc:sldMkLst>
          <pc:docMk/>
          <pc:sldMk cId="221471620" sldId="275"/>
        </pc:sldMkLst>
      </pc:sldChg>
      <pc:sldChg chg="del">
        <pc:chgData name="Daniel Khashabi" userId="62390808-c838-45e6-be59-d6fd0d208bc8" providerId="ADAL" clId="{DEED9DB4-F13D-AC4B-9C84-ABC70AA9169F}" dt="2024-03-05T12:57:53.896" v="6644" actId="2696"/>
        <pc:sldMkLst>
          <pc:docMk/>
          <pc:sldMk cId="1917036192" sldId="275"/>
        </pc:sldMkLst>
      </pc:sldChg>
      <pc:sldChg chg="add del">
        <pc:chgData name="Daniel Khashabi" userId="62390808-c838-45e6-be59-d6fd0d208bc8" providerId="ADAL" clId="{DEED9DB4-F13D-AC4B-9C84-ABC70AA9169F}" dt="2024-02-26T17:17:56.863" v="1179" actId="2696"/>
        <pc:sldMkLst>
          <pc:docMk/>
          <pc:sldMk cId="0" sldId="276"/>
        </pc:sldMkLst>
      </pc:sldChg>
      <pc:sldChg chg="add del">
        <pc:chgData name="Daniel Khashabi" userId="62390808-c838-45e6-be59-d6fd0d208bc8" providerId="ADAL" clId="{DEED9DB4-F13D-AC4B-9C84-ABC70AA9169F}" dt="2024-02-26T17:17:56.880" v="1180" actId="2696"/>
        <pc:sldMkLst>
          <pc:docMk/>
          <pc:sldMk cId="0" sldId="279"/>
        </pc:sldMkLst>
      </pc:sldChg>
      <pc:sldChg chg="add del">
        <pc:chgData name="Daniel Khashabi" userId="62390808-c838-45e6-be59-d6fd0d208bc8" providerId="ADAL" clId="{DEED9DB4-F13D-AC4B-9C84-ABC70AA9169F}" dt="2024-02-26T17:17:56.891" v="1181" actId="2696"/>
        <pc:sldMkLst>
          <pc:docMk/>
          <pc:sldMk cId="0" sldId="280"/>
        </pc:sldMkLst>
      </pc:sldChg>
      <pc:sldChg chg="add del">
        <pc:chgData name="Daniel Khashabi" userId="62390808-c838-45e6-be59-d6fd0d208bc8" providerId="ADAL" clId="{DEED9DB4-F13D-AC4B-9C84-ABC70AA9169F}" dt="2024-02-26T17:17:56.917" v="1183" actId="2696"/>
        <pc:sldMkLst>
          <pc:docMk/>
          <pc:sldMk cId="0" sldId="281"/>
        </pc:sldMkLst>
      </pc:sldChg>
      <pc:sldChg chg="add del">
        <pc:chgData name="Daniel Khashabi" userId="62390808-c838-45e6-be59-d6fd0d208bc8" providerId="ADAL" clId="{DEED9DB4-F13D-AC4B-9C84-ABC70AA9169F}" dt="2024-02-26T17:17:56.938" v="1184" actId="2696"/>
        <pc:sldMkLst>
          <pc:docMk/>
          <pc:sldMk cId="0" sldId="282"/>
        </pc:sldMkLst>
      </pc:sldChg>
      <pc:sldChg chg="add del">
        <pc:chgData name="Daniel Khashabi" userId="62390808-c838-45e6-be59-d6fd0d208bc8" providerId="ADAL" clId="{DEED9DB4-F13D-AC4B-9C84-ABC70AA9169F}" dt="2024-02-26T17:17:56.955" v="1185" actId="2696"/>
        <pc:sldMkLst>
          <pc:docMk/>
          <pc:sldMk cId="0" sldId="283"/>
        </pc:sldMkLst>
      </pc:sldChg>
      <pc:sldChg chg="addSp modSp add del mod modClrScheme chgLayout">
        <pc:chgData name="Daniel Khashabi" userId="62390808-c838-45e6-be59-d6fd0d208bc8" providerId="ADAL" clId="{DEED9DB4-F13D-AC4B-9C84-ABC70AA9169F}" dt="2024-03-05T12:19:25.365" v="5351" actId="14100"/>
        <pc:sldMkLst>
          <pc:docMk/>
          <pc:sldMk cId="0" sldId="284"/>
        </pc:sldMkLst>
      </pc:sldChg>
      <pc:sldChg chg="add del">
        <pc:chgData name="Daniel Khashabi" userId="62390808-c838-45e6-be59-d6fd0d208bc8" providerId="ADAL" clId="{DEED9DB4-F13D-AC4B-9C84-ABC70AA9169F}" dt="2024-02-26T17:17:57.046" v="1190" actId="2696"/>
        <pc:sldMkLst>
          <pc:docMk/>
          <pc:sldMk cId="0" sldId="286"/>
        </pc:sldMkLst>
      </pc:sldChg>
      <pc:sldChg chg="add del">
        <pc:chgData name="Daniel Khashabi" userId="62390808-c838-45e6-be59-d6fd0d208bc8" providerId="ADAL" clId="{DEED9DB4-F13D-AC4B-9C84-ABC70AA9169F}" dt="2024-02-26T17:17:57.066" v="1191" actId="2696"/>
        <pc:sldMkLst>
          <pc:docMk/>
          <pc:sldMk cId="0" sldId="287"/>
        </pc:sldMkLst>
      </pc:sldChg>
      <pc:sldChg chg="add del">
        <pc:chgData name="Daniel Khashabi" userId="62390808-c838-45e6-be59-d6fd0d208bc8" providerId="ADAL" clId="{DEED9DB4-F13D-AC4B-9C84-ABC70AA9169F}" dt="2024-02-26T17:17:57.086" v="1192" actId="2696"/>
        <pc:sldMkLst>
          <pc:docMk/>
          <pc:sldMk cId="0" sldId="288"/>
        </pc:sldMkLst>
      </pc:sldChg>
      <pc:sldChg chg="addSp delSp modSp add del mod modClrScheme chgLayout">
        <pc:chgData name="Daniel Khashabi" userId="62390808-c838-45e6-be59-d6fd0d208bc8" providerId="ADAL" clId="{DEED9DB4-F13D-AC4B-9C84-ABC70AA9169F}" dt="2024-03-05T12:47:29.179" v="6159"/>
        <pc:sldMkLst>
          <pc:docMk/>
          <pc:sldMk cId="0" sldId="291"/>
        </pc:sldMkLst>
      </pc:sldChg>
      <pc:sldChg chg="modSp add mod modShow">
        <pc:chgData name="Daniel Khashabi" userId="62390808-c838-45e6-be59-d6fd0d208bc8" providerId="ADAL" clId="{DEED9DB4-F13D-AC4B-9C84-ABC70AA9169F}" dt="2024-02-26T17:19:18.903" v="1561" actId="20577"/>
        <pc:sldMkLst>
          <pc:docMk/>
          <pc:sldMk cId="1958450046" sldId="292"/>
        </pc:sldMkLst>
      </pc:sldChg>
      <pc:sldChg chg="add del ord">
        <pc:chgData name="Daniel Khashabi" userId="62390808-c838-45e6-be59-d6fd0d208bc8" providerId="ADAL" clId="{DEED9DB4-F13D-AC4B-9C84-ABC70AA9169F}" dt="2024-02-26T14:41:48.480" v="418" actId="2696"/>
        <pc:sldMkLst>
          <pc:docMk/>
          <pc:sldMk cId="3301031121" sldId="292"/>
        </pc:sldMkLst>
      </pc:sldChg>
      <pc:sldChg chg="add del">
        <pc:chgData name="Daniel Khashabi" userId="62390808-c838-45e6-be59-d6fd0d208bc8" providerId="ADAL" clId="{DEED9DB4-F13D-AC4B-9C84-ABC70AA9169F}" dt="2024-02-26T14:39:31.038" v="412"/>
        <pc:sldMkLst>
          <pc:docMk/>
          <pc:sldMk cId="3925831304" sldId="292"/>
        </pc:sldMkLst>
      </pc:sldChg>
      <pc:sldChg chg="add del">
        <pc:chgData name="Daniel Khashabi" userId="62390808-c838-45e6-be59-d6fd0d208bc8" providerId="ADAL" clId="{DEED9DB4-F13D-AC4B-9C84-ABC70AA9169F}" dt="2024-02-26T17:17:57.175" v="1197" actId="2696"/>
        <pc:sldMkLst>
          <pc:docMk/>
          <pc:sldMk cId="0" sldId="293"/>
        </pc:sldMkLst>
      </pc:sldChg>
      <pc:sldChg chg="add del">
        <pc:chgData name="Daniel Khashabi" userId="62390808-c838-45e6-be59-d6fd0d208bc8" providerId="ADAL" clId="{DEED9DB4-F13D-AC4B-9C84-ABC70AA9169F}" dt="2024-02-26T17:17:57.188" v="1198" actId="2696"/>
        <pc:sldMkLst>
          <pc:docMk/>
          <pc:sldMk cId="0" sldId="294"/>
        </pc:sldMkLst>
      </pc:sldChg>
      <pc:sldChg chg="add del">
        <pc:chgData name="Daniel Khashabi" userId="62390808-c838-45e6-be59-d6fd0d208bc8" providerId="ADAL" clId="{DEED9DB4-F13D-AC4B-9C84-ABC70AA9169F}" dt="2024-02-26T17:17:57.200" v="1199" actId="2696"/>
        <pc:sldMkLst>
          <pc:docMk/>
          <pc:sldMk cId="0" sldId="295"/>
        </pc:sldMkLst>
      </pc:sldChg>
      <pc:sldChg chg="modSp add mod">
        <pc:chgData name="Daniel Khashabi" userId="62390808-c838-45e6-be59-d6fd0d208bc8" providerId="ADAL" clId="{DEED9DB4-F13D-AC4B-9C84-ABC70AA9169F}" dt="2024-02-26T17:23:46.662" v="1584" actId="20577"/>
        <pc:sldMkLst>
          <pc:docMk/>
          <pc:sldMk cId="183854210" sldId="296"/>
        </pc:sldMkLst>
      </pc:sldChg>
      <pc:sldChg chg="add del">
        <pc:chgData name="Daniel Khashabi" userId="62390808-c838-45e6-be59-d6fd0d208bc8" providerId="ADAL" clId="{DEED9DB4-F13D-AC4B-9C84-ABC70AA9169F}" dt="2024-02-26T14:39:31.038" v="412"/>
        <pc:sldMkLst>
          <pc:docMk/>
          <pc:sldMk cId="962069422" sldId="296"/>
        </pc:sldMkLst>
      </pc:sldChg>
      <pc:sldChg chg="add del">
        <pc:chgData name="Daniel Khashabi" userId="62390808-c838-45e6-be59-d6fd0d208bc8" providerId="ADAL" clId="{DEED9DB4-F13D-AC4B-9C84-ABC70AA9169F}" dt="2024-02-26T17:17:57.229" v="1201" actId="2696"/>
        <pc:sldMkLst>
          <pc:docMk/>
          <pc:sldMk cId="0" sldId="297"/>
        </pc:sldMkLst>
      </pc:sldChg>
      <pc:sldChg chg="add del">
        <pc:chgData name="Daniel Khashabi" userId="62390808-c838-45e6-be59-d6fd0d208bc8" providerId="ADAL" clId="{DEED9DB4-F13D-AC4B-9C84-ABC70AA9169F}" dt="2024-02-26T17:17:57.248" v="1202" actId="2696"/>
        <pc:sldMkLst>
          <pc:docMk/>
          <pc:sldMk cId="0" sldId="298"/>
        </pc:sldMkLst>
      </pc:sldChg>
      <pc:sldChg chg="add del ord">
        <pc:chgData name="Daniel Khashabi" userId="62390808-c838-45e6-be59-d6fd0d208bc8" providerId="ADAL" clId="{DEED9DB4-F13D-AC4B-9C84-ABC70AA9169F}" dt="2024-02-26T14:41:48.480" v="418" actId="2696"/>
        <pc:sldMkLst>
          <pc:docMk/>
          <pc:sldMk cId="990611817" sldId="299"/>
        </pc:sldMkLst>
      </pc:sldChg>
      <pc:sldChg chg="add del">
        <pc:chgData name="Daniel Khashabi" userId="62390808-c838-45e6-be59-d6fd0d208bc8" providerId="ADAL" clId="{DEED9DB4-F13D-AC4B-9C84-ABC70AA9169F}" dt="2024-02-26T14:39:31.038" v="412"/>
        <pc:sldMkLst>
          <pc:docMk/>
          <pc:sldMk cId="1662358949" sldId="299"/>
        </pc:sldMkLst>
      </pc:sldChg>
      <pc:sldChg chg="add del">
        <pc:chgData name="Daniel Khashabi" userId="62390808-c838-45e6-be59-d6fd0d208bc8" providerId="ADAL" clId="{DEED9DB4-F13D-AC4B-9C84-ABC70AA9169F}" dt="2024-02-26T14:39:31.038" v="412"/>
        <pc:sldMkLst>
          <pc:docMk/>
          <pc:sldMk cId="1177237560" sldId="300"/>
        </pc:sldMkLst>
      </pc:sldChg>
      <pc:sldChg chg="add del ord">
        <pc:chgData name="Daniel Khashabi" userId="62390808-c838-45e6-be59-d6fd0d208bc8" providerId="ADAL" clId="{DEED9DB4-F13D-AC4B-9C84-ABC70AA9169F}" dt="2024-02-26T14:41:48.480" v="418" actId="2696"/>
        <pc:sldMkLst>
          <pc:docMk/>
          <pc:sldMk cId="1675852541" sldId="300"/>
        </pc:sldMkLst>
      </pc:sldChg>
      <pc:sldChg chg="add del">
        <pc:chgData name="Daniel Khashabi" userId="62390808-c838-45e6-be59-d6fd0d208bc8" providerId="ADAL" clId="{DEED9DB4-F13D-AC4B-9C84-ABC70AA9169F}" dt="2024-02-26T17:24:19.878" v="1588"/>
        <pc:sldMkLst>
          <pc:docMk/>
          <pc:sldMk cId="2751145720" sldId="300"/>
        </pc:sldMkLst>
      </pc:sldChg>
      <pc:sldChg chg="add del ord">
        <pc:chgData name="Daniel Khashabi" userId="62390808-c838-45e6-be59-d6fd0d208bc8" providerId="ADAL" clId="{DEED9DB4-F13D-AC4B-9C84-ABC70AA9169F}" dt="2024-02-26T14:41:48.480" v="418" actId="2696"/>
        <pc:sldMkLst>
          <pc:docMk/>
          <pc:sldMk cId="224718348" sldId="301"/>
        </pc:sldMkLst>
      </pc:sldChg>
      <pc:sldChg chg="add del">
        <pc:chgData name="Daniel Khashabi" userId="62390808-c838-45e6-be59-d6fd0d208bc8" providerId="ADAL" clId="{DEED9DB4-F13D-AC4B-9C84-ABC70AA9169F}" dt="2024-02-26T14:39:31.038" v="412"/>
        <pc:sldMkLst>
          <pc:docMk/>
          <pc:sldMk cId="1295792286" sldId="301"/>
        </pc:sldMkLst>
      </pc:sldChg>
      <pc:sldChg chg="addSp modSp mod">
        <pc:chgData name="Daniel Khashabi" userId="62390808-c838-45e6-be59-d6fd0d208bc8" providerId="ADAL" clId="{DEED9DB4-F13D-AC4B-9C84-ABC70AA9169F}" dt="2024-02-29T13:17:12.248" v="4556" actId="313"/>
        <pc:sldMkLst>
          <pc:docMk/>
          <pc:sldMk cId="0" sldId="302"/>
        </pc:sldMkLst>
      </pc:sldChg>
      <pc:sldChg chg="modSp del mod">
        <pc:chgData name="Daniel Khashabi" userId="62390808-c838-45e6-be59-d6fd0d208bc8" providerId="ADAL" clId="{DEED9DB4-F13D-AC4B-9C84-ABC70AA9169F}" dt="2024-02-29T13:18:20.425" v="4636" actId="2696"/>
        <pc:sldMkLst>
          <pc:docMk/>
          <pc:sldMk cId="0" sldId="303"/>
        </pc:sldMkLst>
      </pc:sldChg>
      <pc:sldChg chg="add del ord">
        <pc:chgData name="Daniel Khashabi" userId="62390808-c838-45e6-be59-d6fd0d208bc8" providerId="ADAL" clId="{DEED9DB4-F13D-AC4B-9C84-ABC70AA9169F}" dt="2024-02-26T14:41:48.480" v="418" actId="2696"/>
        <pc:sldMkLst>
          <pc:docMk/>
          <pc:sldMk cId="0" sldId="304"/>
        </pc:sldMkLst>
      </pc:sldChg>
      <pc:sldChg chg="add del">
        <pc:chgData name="Daniel Khashabi" userId="62390808-c838-45e6-be59-d6fd0d208bc8" providerId="ADAL" clId="{DEED9DB4-F13D-AC4B-9C84-ABC70AA9169F}" dt="2024-02-26T14:39:31.038" v="412"/>
        <pc:sldMkLst>
          <pc:docMk/>
          <pc:sldMk cId="2801241089" sldId="304"/>
        </pc:sldMkLst>
      </pc:sldChg>
      <pc:sldChg chg="addSp delSp modSp add del mod">
        <pc:chgData name="Daniel Khashabi" userId="62390808-c838-45e6-be59-d6fd0d208bc8" providerId="ADAL" clId="{DEED9DB4-F13D-AC4B-9C84-ABC70AA9169F}" dt="2024-02-26T17:30:41.167" v="1696" actId="2696"/>
        <pc:sldMkLst>
          <pc:docMk/>
          <pc:sldMk cId="3170021109" sldId="304"/>
        </pc:sldMkLst>
      </pc:sldChg>
      <pc:sldChg chg="del">
        <pc:chgData name="Daniel Khashabi" userId="62390808-c838-45e6-be59-d6fd0d208bc8" providerId="ADAL" clId="{DEED9DB4-F13D-AC4B-9C84-ABC70AA9169F}" dt="2024-02-29T13:18:54.963" v="4657" actId="2696"/>
        <pc:sldMkLst>
          <pc:docMk/>
          <pc:sldMk cId="0" sldId="305"/>
        </pc:sldMkLst>
      </pc:sldChg>
      <pc:sldChg chg="addSp modSp mod">
        <pc:chgData name="Daniel Khashabi" userId="62390808-c838-45e6-be59-d6fd0d208bc8" providerId="ADAL" clId="{DEED9DB4-F13D-AC4B-9C84-ABC70AA9169F}" dt="2024-02-29T13:19:29.627" v="4763" actId="20577"/>
        <pc:sldMkLst>
          <pc:docMk/>
          <pc:sldMk cId="0" sldId="306"/>
        </pc:sldMkLst>
      </pc:sldChg>
      <pc:sldChg chg="del">
        <pc:chgData name="Daniel Khashabi" userId="62390808-c838-45e6-be59-d6fd0d208bc8" providerId="ADAL" clId="{DEED9DB4-F13D-AC4B-9C84-ABC70AA9169F}" dt="2024-02-29T13:20:06.006" v="4785" actId="2696"/>
        <pc:sldMkLst>
          <pc:docMk/>
          <pc:sldMk cId="0" sldId="307"/>
        </pc:sldMkLst>
      </pc:sldChg>
      <pc:sldChg chg="add del ord">
        <pc:chgData name="Daniel Khashabi" userId="62390808-c838-45e6-be59-d6fd0d208bc8" providerId="ADAL" clId="{DEED9DB4-F13D-AC4B-9C84-ABC70AA9169F}" dt="2024-02-26T14:41:48.480" v="418" actId="2696"/>
        <pc:sldMkLst>
          <pc:docMk/>
          <pc:sldMk cId="0" sldId="308"/>
        </pc:sldMkLst>
      </pc:sldChg>
      <pc:sldChg chg="add del">
        <pc:chgData name="Daniel Khashabi" userId="62390808-c838-45e6-be59-d6fd0d208bc8" providerId="ADAL" clId="{DEED9DB4-F13D-AC4B-9C84-ABC70AA9169F}" dt="2024-02-26T14:39:31.038" v="412"/>
        <pc:sldMkLst>
          <pc:docMk/>
          <pc:sldMk cId="1576333637" sldId="308"/>
        </pc:sldMkLst>
      </pc:sldChg>
      <pc:sldChg chg="addSp delSp modSp add del mod">
        <pc:chgData name="Daniel Khashabi" userId="62390808-c838-45e6-be59-d6fd0d208bc8" providerId="ADAL" clId="{DEED9DB4-F13D-AC4B-9C84-ABC70AA9169F}" dt="2024-02-27T00:28:46.124" v="3094" actId="2696"/>
        <pc:sldMkLst>
          <pc:docMk/>
          <pc:sldMk cId="3403957330" sldId="308"/>
        </pc:sldMkLst>
      </pc:sldChg>
      <pc:sldChg chg="addSp delSp modSp add del mod">
        <pc:chgData name="Daniel Khashabi" userId="62390808-c838-45e6-be59-d6fd0d208bc8" providerId="ADAL" clId="{DEED9DB4-F13D-AC4B-9C84-ABC70AA9169F}" dt="2024-02-29T13:20:59.876" v="4833" actId="2696"/>
        <pc:sldMkLst>
          <pc:docMk/>
          <pc:sldMk cId="0" sldId="309"/>
        </pc:sldMkLst>
      </pc:sldChg>
      <pc:sldChg chg="delSp modSp del mod">
        <pc:chgData name="Daniel Khashabi" userId="62390808-c838-45e6-be59-d6fd0d208bc8" providerId="ADAL" clId="{DEED9DB4-F13D-AC4B-9C84-ABC70AA9169F}" dt="2024-02-29T13:21:04.258" v="4834" actId="2696"/>
        <pc:sldMkLst>
          <pc:docMk/>
          <pc:sldMk cId="0" sldId="310"/>
        </pc:sldMkLst>
      </pc:sldChg>
      <pc:sldChg chg="modSp mod">
        <pc:chgData name="Daniel Khashabi" userId="62390808-c838-45e6-be59-d6fd0d208bc8" providerId="ADAL" clId="{DEED9DB4-F13D-AC4B-9C84-ABC70AA9169F}" dt="2024-03-05T12:44:52.507" v="6108" actId="20577"/>
        <pc:sldMkLst>
          <pc:docMk/>
          <pc:sldMk cId="0" sldId="311"/>
        </pc:sldMkLst>
      </pc:sldChg>
      <pc:sldChg chg="modSp mod">
        <pc:chgData name="Daniel Khashabi" userId="62390808-c838-45e6-be59-d6fd0d208bc8" providerId="ADAL" clId="{DEED9DB4-F13D-AC4B-9C84-ABC70AA9169F}" dt="2024-02-29T13:23:48.373" v="5013" actId="207"/>
        <pc:sldMkLst>
          <pc:docMk/>
          <pc:sldMk cId="0" sldId="313"/>
        </pc:sldMkLst>
      </pc:sldChg>
      <pc:sldChg chg="add del ord">
        <pc:chgData name="Daniel Khashabi" userId="62390808-c838-45e6-be59-d6fd0d208bc8" providerId="ADAL" clId="{DEED9DB4-F13D-AC4B-9C84-ABC70AA9169F}" dt="2024-02-26T14:41:48.480" v="418" actId="2696"/>
        <pc:sldMkLst>
          <pc:docMk/>
          <pc:sldMk cId="0" sldId="314"/>
        </pc:sldMkLst>
      </pc:sldChg>
      <pc:sldChg chg="add del mod modShow">
        <pc:chgData name="Daniel Khashabi" userId="62390808-c838-45e6-be59-d6fd0d208bc8" providerId="ADAL" clId="{DEED9DB4-F13D-AC4B-9C84-ABC70AA9169F}" dt="2024-02-27T00:56:34.550" v="3353" actId="2696"/>
        <pc:sldMkLst>
          <pc:docMk/>
          <pc:sldMk cId="1300841543" sldId="314"/>
        </pc:sldMkLst>
      </pc:sldChg>
      <pc:sldChg chg="add del">
        <pc:chgData name="Daniel Khashabi" userId="62390808-c838-45e6-be59-d6fd0d208bc8" providerId="ADAL" clId="{DEED9DB4-F13D-AC4B-9C84-ABC70AA9169F}" dt="2024-02-26T14:39:31.038" v="412"/>
        <pc:sldMkLst>
          <pc:docMk/>
          <pc:sldMk cId="3240579671" sldId="314"/>
        </pc:sldMkLst>
      </pc:sldChg>
      <pc:sldChg chg="add del ord">
        <pc:chgData name="Daniel Khashabi" userId="62390808-c838-45e6-be59-d6fd0d208bc8" providerId="ADAL" clId="{DEED9DB4-F13D-AC4B-9C84-ABC70AA9169F}" dt="2024-02-26T14:41:48.480" v="418" actId="2696"/>
        <pc:sldMkLst>
          <pc:docMk/>
          <pc:sldMk cId="0" sldId="315"/>
        </pc:sldMkLst>
      </pc:sldChg>
      <pc:sldChg chg="delSp add del mod modShow">
        <pc:chgData name="Daniel Khashabi" userId="62390808-c838-45e6-be59-d6fd0d208bc8" providerId="ADAL" clId="{DEED9DB4-F13D-AC4B-9C84-ABC70AA9169F}" dt="2024-02-27T00:56:34.550" v="3353" actId="2696"/>
        <pc:sldMkLst>
          <pc:docMk/>
          <pc:sldMk cId="3337167009" sldId="315"/>
        </pc:sldMkLst>
      </pc:sldChg>
      <pc:sldChg chg="add del">
        <pc:chgData name="Daniel Khashabi" userId="62390808-c838-45e6-be59-d6fd0d208bc8" providerId="ADAL" clId="{DEED9DB4-F13D-AC4B-9C84-ABC70AA9169F}" dt="2024-02-26T14:39:31.038" v="412"/>
        <pc:sldMkLst>
          <pc:docMk/>
          <pc:sldMk cId="3709739688" sldId="315"/>
        </pc:sldMkLst>
      </pc:sldChg>
      <pc:sldChg chg="add del ord">
        <pc:chgData name="Daniel Khashabi" userId="62390808-c838-45e6-be59-d6fd0d208bc8" providerId="ADAL" clId="{DEED9DB4-F13D-AC4B-9C84-ABC70AA9169F}" dt="2024-02-26T14:41:48.480" v="418" actId="2696"/>
        <pc:sldMkLst>
          <pc:docMk/>
          <pc:sldMk cId="0" sldId="316"/>
        </pc:sldMkLst>
      </pc:sldChg>
      <pc:sldChg chg="add del">
        <pc:chgData name="Daniel Khashabi" userId="62390808-c838-45e6-be59-d6fd0d208bc8" providerId="ADAL" clId="{DEED9DB4-F13D-AC4B-9C84-ABC70AA9169F}" dt="2024-02-26T14:39:31.038" v="412"/>
        <pc:sldMkLst>
          <pc:docMk/>
          <pc:sldMk cId="1682232706" sldId="316"/>
        </pc:sldMkLst>
      </pc:sldChg>
      <pc:sldChg chg="addSp delSp modSp add del mod modClrScheme modShow chgLayout">
        <pc:chgData name="Daniel Khashabi" userId="62390808-c838-45e6-be59-d6fd0d208bc8" providerId="ADAL" clId="{DEED9DB4-F13D-AC4B-9C84-ABC70AA9169F}" dt="2024-02-27T00:56:34.550" v="3353" actId="2696"/>
        <pc:sldMkLst>
          <pc:docMk/>
          <pc:sldMk cId="2586994573" sldId="316"/>
        </pc:sldMkLst>
      </pc:sldChg>
      <pc:sldChg chg="add del ord">
        <pc:chgData name="Daniel Khashabi" userId="62390808-c838-45e6-be59-d6fd0d208bc8" providerId="ADAL" clId="{DEED9DB4-F13D-AC4B-9C84-ABC70AA9169F}" dt="2024-02-26T14:41:48.480" v="418" actId="2696"/>
        <pc:sldMkLst>
          <pc:docMk/>
          <pc:sldMk cId="0" sldId="317"/>
        </pc:sldMkLst>
      </pc:sldChg>
      <pc:sldChg chg="add del">
        <pc:chgData name="Daniel Khashabi" userId="62390808-c838-45e6-be59-d6fd0d208bc8" providerId="ADAL" clId="{DEED9DB4-F13D-AC4B-9C84-ABC70AA9169F}" dt="2024-02-26T14:39:31.038" v="412"/>
        <pc:sldMkLst>
          <pc:docMk/>
          <pc:sldMk cId="372741713" sldId="317"/>
        </pc:sldMkLst>
      </pc:sldChg>
      <pc:sldChg chg="addSp delSp modSp add del mod modClrScheme modShow chgLayout">
        <pc:chgData name="Daniel Khashabi" userId="62390808-c838-45e6-be59-d6fd0d208bc8" providerId="ADAL" clId="{DEED9DB4-F13D-AC4B-9C84-ABC70AA9169F}" dt="2024-02-27T00:56:34.550" v="3353" actId="2696"/>
        <pc:sldMkLst>
          <pc:docMk/>
          <pc:sldMk cId="1327394401" sldId="317"/>
        </pc:sldMkLst>
      </pc:sldChg>
      <pc:sldChg chg="add del ord">
        <pc:chgData name="Daniel Khashabi" userId="62390808-c838-45e6-be59-d6fd0d208bc8" providerId="ADAL" clId="{DEED9DB4-F13D-AC4B-9C84-ABC70AA9169F}" dt="2024-02-26T14:41:48.480" v="418" actId="2696"/>
        <pc:sldMkLst>
          <pc:docMk/>
          <pc:sldMk cId="0" sldId="318"/>
        </pc:sldMkLst>
      </pc:sldChg>
      <pc:sldChg chg="add del">
        <pc:chgData name="Daniel Khashabi" userId="62390808-c838-45e6-be59-d6fd0d208bc8" providerId="ADAL" clId="{DEED9DB4-F13D-AC4B-9C84-ABC70AA9169F}" dt="2024-02-26T14:39:31.038" v="412"/>
        <pc:sldMkLst>
          <pc:docMk/>
          <pc:sldMk cId="852491502" sldId="318"/>
        </pc:sldMkLst>
      </pc:sldChg>
      <pc:sldChg chg="addSp delSp modSp add del mod modClrScheme modShow chgLayout">
        <pc:chgData name="Daniel Khashabi" userId="62390808-c838-45e6-be59-d6fd0d208bc8" providerId="ADAL" clId="{DEED9DB4-F13D-AC4B-9C84-ABC70AA9169F}" dt="2024-02-27T00:56:34.550" v="3353" actId="2696"/>
        <pc:sldMkLst>
          <pc:docMk/>
          <pc:sldMk cId="2751859488" sldId="318"/>
        </pc:sldMkLst>
      </pc:sldChg>
      <pc:sldChg chg="add del ord">
        <pc:chgData name="Daniel Khashabi" userId="62390808-c838-45e6-be59-d6fd0d208bc8" providerId="ADAL" clId="{DEED9DB4-F13D-AC4B-9C84-ABC70AA9169F}" dt="2024-02-26T14:41:48.480" v="418" actId="2696"/>
        <pc:sldMkLst>
          <pc:docMk/>
          <pc:sldMk cId="0" sldId="319"/>
        </pc:sldMkLst>
      </pc:sldChg>
      <pc:sldChg chg="addSp delSp modSp add del mod modClrScheme modShow chgLayout">
        <pc:chgData name="Daniel Khashabi" userId="62390808-c838-45e6-be59-d6fd0d208bc8" providerId="ADAL" clId="{DEED9DB4-F13D-AC4B-9C84-ABC70AA9169F}" dt="2024-02-27T00:56:34.550" v="3353" actId="2696"/>
        <pc:sldMkLst>
          <pc:docMk/>
          <pc:sldMk cId="1742440911" sldId="319"/>
        </pc:sldMkLst>
      </pc:sldChg>
      <pc:sldChg chg="add del">
        <pc:chgData name="Daniel Khashabi" userId="62390808-c838-45e6-be59-d6fd0d208bc8" providerId="ADAL" clId="{DEED9DB4-F13D-AC4B-9C84-ABC70AA9169F}" dt="2024-02-26T14:39:31.038" v="412"/>
        <pc:sldMkLst>
          <pc:docMk/>
          <pc:sldMk cId="1952251712" sldId="319"/>
        </pc:sldMkLst>
      </pc:sldChg>
      <pc:sldChg chg="modSp add del">
        <pc:chgData name="Daniel Khashabi" userId="62390808-c838-45e6-be59-d6fd0d208bc8" providerId="ADAL" clId="{DEED9DB4-F13D-AC4B-9C84-ABC70AA9169F}" dt="2024-02-26T17:18:00.096" v="1393"/>
        <pc:sldMkLst>
          <pc:docMk/>
          <pc:sldMk cId="0" sldId="320"/>
        </pc:sldMkLst>
      </pc:sldChg>
      <pc:sldChg chg="add del">
        <pc:chgData name="Daniel Khashabi" userId="62390808-c838-45e6-be59-d6fd0d208bc8" providerId="ADAL" clId="{DEED9DB4-F13D-AC4B-9C84-ABC70AA9169F}" dt="2024-02-26T17:17:57.625" v="1225" actId="2696"/>
        <pc:sldMkLst>
          <pc:docMk/>
          <pc:sldMk cId="0" sldId="321"/>
        </pc:sldMkLst>
      </pc:sldChg>
      <pc:sldChg chg="add del">
        <pc:chgData name="Daniel Khashabi" userId="62390808-c838-45e6-be59-d6fd0d208bc8" providerId="ADAL" clId="{DEED9DB4-F13D-AC4B-9C84-ABC70AA9169F}" dt="2024-02-26T14:39:31.038" v="412"/>
        <pc:sldMkLst>
          <pc:docMk/>
          <pc:sldMk cId="1289315947" sldId="322"/>
        </pc:sldMkLst>
      </pc:sldChg>
      <pc:sldChg chg="addSp modSp add mod">
        <pc:chgData name="Daniel Khashabi" userId="62390808-c838-45e6-be59-d6fd0d208bc8" providerId="ADAL" clId="{DEED9DB4-F13D-AC4B-9C84-ABC70AA9169F}" dt="2024-02-27T00:49:08.015" v="3313" actId="1037"/>
        <pc:sldMkLst>
          <pc:docMk/>
          <pc:sldMk cId="3821442067" sldId="322"/>
        </pc:sldMkLst>
      </pc:sldChg>
      <pc:sldChg chg="del mod modShow">
        <pc:chgData name="Daniel Khashabi" userId="62390808-c838-45e6-be59-d6fd0d208bc8" providerId="ADAL" clId="{DEED9DB4-F13D-AC4B-9C84-ABC70AA9169F}" dt="2024-03-05T12:51:05.729" v="6190" actId="2696"/>
        <pc:sldMkLst>
          <pc:docMk/>
          <pc:sldMk cId="4081051651" sldId="323"/>
        </pc:sldMkLst>
      </pc:sldChg>
      <pc:sldChg chg="del">
        <pc:chgData name="Daniel Khashabi" userId="62390808-c838-45e6-be59-d6fd0d208bc8" providerId="ADAL" clId="{DEED9DB4-F13D-AC4B-9C84-ABC70AA9169F}" dt="2024-02-29T13:10:31.698" v="4324" actId="2696"/>
        <pc:sldMkLst>
          <pc:docMk/>
          <pc:sldMk cId="0" sldId="324"/>
        </pc:sldMkLst>
      </pc:sldChg>
      <pc:sldChg chg="add del ord">
        <pc:chgData name="Daniel Khashabi" userId="62390808-c838-45e6-be59-d6fd0d208bc8" providerId="ADAL" clId="{DEED9DB4-F13D-AC4B-9C84-ABC70AA9169F}" dt="2024-02-26T14:41:48.480" v="418" actId="2696"/>
        <pc:sldMkLst>
          <pc:docMk/>
          <pc:sldMk cId="0" sldId="325"/>
        </pc:sldMkLst>
      </pc:sldChg>
      <pc:sldChg chg="add del">
        <pc:chgData name="Daniel Khashabi" userId="62390808-c838-45e6-be59-d6fd0d208bc8" providerId="ADAL" clId="{DEED9DB4-F13D-AC4B-9C84-ABC70AA9169F}" dt="2024-02-26T14:39:31.038" v="412"/>
        <pc:sldMkLst>
          <pc:docMk/>
          <pc:sldMk cId="2138264638" sldId="325"/>
        </pc:sldMkLst>
      </pc:sldChg>
      <pc:sldChg chg="add del">
        <pc:chgData name="Daniel Khashabi" userId="62390808-c838-45e6-be59-d6fd0d208bc8" providerId="ADAL" clId="{DEED9DB4-F13D-AC4B-9C84-ABC70AA9169F}" dt="2024-02-27T00:50:35.434" v="3318" actId="2696"/>
        <pc:sldMkLst>
          <pc:docMk/>
          <pc:sldMk cId="2545120084" sldId="325"/>
        </pc:sldMkLst>
      </pc:sldChg>
      <pc:sldChg chg="add del">
        <pc:chgData name="Daniel Khashabi" userId="62390808-c838-45e6-be59-d6fd0d208bc8" providerId="ADAL" clId="{DEED9DB4-F13D-AC4B-9C84-ABC70AA9169F}" dt="2024-02-26T14:39:31.038" v="412"/>
        <pc:sldMkLst>
          <pc:docMk/>
          <pc:sldMk cId="1457085174" sldId="326"/>
        </pc:sldMkLst>
      </pc:sldChg>
      <pc:sldChg chg="add del ord">
        <pc:chgData name="Daniel Khashabi" userId="62390808-c838-45e6-be59-d6fd0d208bc8" providerId="ADAL" clId="{DEED9DB4-F13D-AC4B-9C84-ABC70AA9169F}" dt="2024-02-26T14:41:48.480" v="418" actId="2696"/>
        <pc:sldMkLst>
          <pc:docMk/>
          <pc:sldMk cId="1705299577" sldId="326"/>
        </pc:sldMkLst>
      </pc:sldChg>
      <pc:sldChg chg="add del">
        <pc:chgData name="Daniel Khashabi" userId="62390808-c838-45e6-be59-d6fd0d208bc8" providerId="ADAL" clId="{DEED9DB4-F13D-AC4B-9C84-ABC70AA9169F}" dt="2024-02-26T17:17:57.727" v="1231" actId="2696"/>
        <pc:sldMkLst>
          <pc:docMk/>
          <pc:sldMk cId="0" sldId="327"/>
        </pc:sldMkLst>
      </pc:sldChg>
      <pc:sldChg chg="add del">
        <pc:chgData name="Daniel Khashabi" userId="62390808-c838-45e6-be59-d6fd0d208bc8" providerId="ADAL" clId="{DEED9DB4-F13D-AC4B-9C84-ABC70AA9169F}" dt="2024-02-26T17:17:57.744" v="1232" actId="2696"/>
        <pc:sldMkLst>
          <pc:docMk/>
          <pc:sldMk cId="0" sldId="328"/>
        </pc:sldMkLst>
      </pc:sldChg>
      <pc:sldChg chg="modSp add del mod">
        <pc:chgData name="Daniel Khashabi" userId="62390808-c838-45e6-be59-d6fd0d208bc8" providerId="ADAL" clId="{DEED9DB4-F13D-AC4B-9C84-ABC70AA9169F}" dt="2024-02-26T15:53:49.671" v="966" actId="2696"/>
        <pc:sldMkLst>
          <pc:docMk/>
          <pc:sldMk cId="4273894766" sldId="328"/>
        </pc:sldMkLst>
      </pc:sldChg>
      <pc:sldChg chg="add del ord">
        <pc:chgData name="Daniel Khashabi" userId="62390808-c838-45e6-be59-d6fd0d208bc8" providerId="ADAL" clId="{DEED9DB4-F13D-AC4B-9C84-ABC70AA9169F}" dt="2024-02-26T14:41:48.480" v="418" actId="2696"/>
        <pc:sldMkLst>
          <pc:docMk/>
          <pc:sldMk cId="0" sldId="329"/>
        </pc:sldMkLst>
      </pc:sldChg>
      <pc:sldChg chg="add del">
        <pc:chgData name="Daniel Khashabi" userId="62390808-c838-45e6-be59-d6fd0d208bc8" providerId="ADAL" clId="{DEED9DB4-F13D-AC4B-9C84-ABC70AA9169F}" dt="2024-02-27T00:51:53.548" v="3334" actId="2696"/>
        <pc:sldMkLst>
          <pc:docMk/>
          <pc:sldMk cId="345446458" sldId="329"/>
        </pc:sldMkLst>
      </pc:sldChg>
      <pc:sldChg chg="add del">
        <pc:chgData name="Daniel Khashabi" userId="62390808-c838-45e6-be59-d6fd0d208bc8" providerId="ADAL" clId="{DEED9DB4-F13D-AC4B-9C84-ABC70AA9169F}" dt="2024-02-26T14:39:31.038" v="412"/>
        <pc:sldMkLst>
          <pc:docMk/>
          <pc:sldMk cId="1185951875" sldId="329"/>
        </pc:sldMkLst>
      </pc:sldChg>
      <pc:sldChg chg="del">
        <pc:chgData name="Daniel Khashabi" userId="62390808-c838-45e6-be59-d6fd0d208bc8" providerId="ADAL" clId="{DEED9DB4-F13D-AC4B-9C84-ABC70AA9169F}" dt="2024-02-29T13:10:31.795" v="4330" actId="2696"/>
        <pc:sldMkLst>
          <pc:docMk/>
          <pc:sldMk cId="0" sldId="330"/>
        </pc:sldMkLst>
      </pc:sldChg>
      <pc:sldChg chg="add">
        <pc:chgData name="Daniel Khashabi" userId="62390808-c838-45e6-be59-d6fd0d208bc8" providerId="ADAL" clId="{DEED9DB4-F13D-AC4B-9C84-ABC70AA9169F}" dt="2024-02-26T14:41:55.790" v="419"/>
        <pc:sldMkLst>
          <pc:docMk/>
          <pc:sldMk cId="1308100322" sldId="331"/>
        </pc:sldMkLst>
      </pc:sldChg>
      <pc:sldChg chg="add del ord">
        <pc:chgData name="Daniel Khashabi" userId="62390808-c838-45e6-be59-d6fd0d208bc8" providerId="ADAL" clId="{DEED9DB4-F13D-AC4B-9C84-ABC70AA9169F}" dt="2024-02-26T14:41:48.480" v="418" actId="2696"/>
        <pc:sldMkLst>
          <pc:docMk/>
          <pc:sldMk cId="2546465920" sldId="331"/>
        </pc:sldMkLst>
      </pc:sldChg>
      <pc:sldChg chg="add del">
        <pc:chgData name="Daniel Khashabi" userId="62390808-c838-45e6-be59-d6fd0d208bc8" providerId="ADAL" clId="{DEED9DB4-F13D-AC4B-9C84-ABC70AA9169F}" dt="2024-02-26T14:39:31.038" v="412"/>
        <pc:sldMkLst>
          <pc:docMk/>
          <pc:sldMk cId="2939066395" sldId="331"/>
        </pc:sldMkLst>
      </pc:sldChg>
      <pc:sldChg chg="modSp add del">
        <pc:chgData name="Daniel Khashabi" userId="62390808-c838-45e6-be59-d6fd0d208bc8" providerId="ADAL" clId="{DEED9DB4-F13D-AC4B-9C84-ABC70AA9169F}" dt="2024-02-26T17:18:00.096" v="1393"/>
        <pc:sldMkLst>
          <pc:docMk/>
          <pc:sldMk cId="0" sldId="332"/>
        </pc:sldMkLst>
      </pc:sldChg>
      <pc:sldChg chg="modSp mod modClrScheme chgLayout">
        <pc:chgData name="Daniel Khashabi" userId="62390808-c838-45e6-be59-d6fd0d208bc8" providerId="ADAL" clId="{DEED9DB4-F13D-AC4B-9C84-ABC70AA9169F}" dt="2024-03-05T12:48:44.817" v="6187" actId="20577"/>
        <pc:sldMkLst>
          <pc:docMk/>
          <pc:sldMk cId="2751063562" sldId="333"/>
        </pc:sldMkLst>
      </pc:sldChg>
      <pc:sldChg chg="add del">
        <pc:chgData name="Daniel Khashabi" userId="62390808-c838-45e6-be59-d6fd0d208bc8" providerId="ADAL" clId="{DEED9DB4-F13D-AC4B-9C84-ABC70AA9169F}" dt="2024-02-26T17:17:57.861" v="1238" actId="2696"/>
        <pc:sldMkLst>
          <pc:docMk/>
          <pc:sldMk cId="0" sldId="334"/>
        </pc:sldMkLst>
      </pc:sldChg>
      <pc:sldChg chg="addSp modSp mod modClrScheme chgLayout">
        <pc:chgData name="Daniel Khashabi" userId="62390808-c838-45e6-be59-d6fd0d208bc8" providerId="ADAL" clId="{DEED9DB4-F13D-AC4B-9C84-ABC70AA9169F}" dt="2024-03-05T12:48:41.251" v="6186" actId="20577"/>
        <pc:sldMkLst>
          <pc:docMk/>
          <pc:sldMk cId="271212921" sldId="335"/>
        </pc:sldMkLst>
      </pc:sldChg>
      <pc:sldChg chg="add del">
        <pc:chgData name="Daniel Khashabi" userId="62390808-c838-45e6-be59-d6fd0d208bc8" providerId="ADAL" clId="{DEED9DB4-F13D-AC4B-9C84-ABC70AA9169F}" dt="2024-02-26T17:17:57.889" v="1240" actId="2696"/>
        <pc:sldMkLst>
          <pc:docMk/>
          <pc:sldMk cId="0" sldId="336"/>
        </pc:sldMkLst>
      </pc:sldChg>
      <pc:sldChg chg="add del mod modShow">
        <pc:chgData name="Daniel Khashabi" userId="62390808-c838-45e6-be59-d6fd0d208bc8" providerId="ADAL" clId="{DEED9DB4-F13D-AC4B-9C84-ABC70AA9169F}" dt="2024-02-29T12:55:33.389" v="3747" actId="729"/>
        <pc:sldMkLst>
          <pc:docMk/>
          <pc:sldMk cId="1976287159" sldId="337"/>
        </pc:sldMkLst>
      </pc:sldChg>
      <pc:sldChg chg="del">
        <pc:chgData name="Daniel Khashabi" userId="62390808-c838-45e6-be59-d6fd0d208bc8" providerId="ADAL" clId="{DEED9DB4-F13D-AC4B-9C84-ABC70AA9169F}" dt="2024-02-29T12:54:47.724" v="3744" actId="2696"/>
        <pc:sldMkLst>
          <pc:docMk/>
          <pc:sldMk cId="1900096374" sldId="338"/>
        </pc:sldMkLst>
      </pc:sldChg>
      <pc:sldChg chg="del">
        <pc:chgData name="Daniel Khashabi" userId="62390808-c838-45e6-be59-d6fd0d208bc8" providerId="ADAL" clId="{DEED9DB4-F13D-AC4B-9C84-ABC70AA9169F}" dt="2024-02-29T13:02:27.818" v="4021" actId="2696"/>
        <pc:sldMkLst>
          <pc:docMk/>
          <pc:sldMk cId="1326424812" sldId="339"/>
        </pc:sldMkLst>
      </pc:sldChg>
      <pc:sldChg chg="addSp delSp modSp add mod modClrScheme chgLayout">
        <pc:chgData name="Daniel Khashabi" userId="62390808-c838-45e6-be59-d6fd0d208bc8" providerId="ADAL" clId="{DEED9DB4-F13D-AC4B-9C84-ABC70AA9169F}" dt="2024-03-05T12:48:34.382" v="6185" actId="20577"/>
        <pc:sldMkLst>
          <pc:docMk/>
          <pc:sldMk cId="2696014657" sldId="339"/>
        </pc:sldMkLst>
      </pc:sldChg>
      <pc:sldChg chg="add del">
        <pc:chgData name="Daniel Khashabi" userId="62390808-c838-45e6-be59-d6fd0d208bc8" providerId="ADAL" clId="{DEED9DB4-F13D-AC4B-9C84-ABC70AA9169F}" dt="2024-02-26T17:17:57.954" v="1244" actId="2696"/>
        <pc:sldMkLst>
          <pc:docMk/>
          <pc:sldMk cId="0" sldId="340"/>
        </pc:sldMkLst>
      </pc:sldChg>
      <pc:sldChg chg="add del">
        <pc:chgData name="Daniel Khashabi" userId="62390808-c838-45e6-be59-d6fd0d208bc8" providerId="ADAL" clId="{DEED9DB4-F13D-AC4B-9C84-ABC70AA9169F}" dt="2024-02-26T17:17:57.967" v="1245" actId="2696"/>
        <pc:sldMkLst>
          <pc:docMk/>
          <pc:sldMk cId="0" sldId="341"/>
        </pc:sldMkLst>
      </pc:sldChg>
      <pc:sldChg chg="addSp delSp modSp mod modClrScheme chgLayout">
        <pc:chgData name="Daniel Khashabi" userId="62390808-c838-45e6-be59-d6fd0d208bc8" providerId="ADAL" clId="{DEED9DB4-F13D-AC4B-9C84-ABC70AA9169F}" dt="2024-03-05T12:46:08.028" v="6111" actId="20577"/>
        <pc:sldMkLst>
          <pc:docMk/>
          <pc:sldMk cId="1537601946" sldId="342"/>
        </pc:sldMkLst>
      </pc:sldChg>
      <pc:sldChg chg="add del">
        <pc:chgData name="Daniel Khashabi" userId="62390808-c838-45e6-be59-d6fd0d208bc8" providerId="ADAL" clId="{DEED9DB4-F13D-AC4B-9C84-ABC70AA9169F}" dt="2024-02-26T17:17:57.986" v="1247" actId="2696"/>
        <pc:sldMkLst>
          <pc:docMk/>
          <pc:sldMk cId="0" sldId="343"/>
        </pc:sldMkLst>
      </pc:sldChg>
      <pc:sldChg chg="add del ord">
        <pc:chgData name="Daniel Khashabi" userId="62390808-c838-45e6-be59-d6fd0d208bc8" providerId="ADAL" clId="{DEED9DB4-F13D-AC4B-9C84-ABC70AA9169F}" dt="2024-02-26T14:41:48.480" v="418" actId="2696"/>
        <pc:sldMkLst>
          <pc:docMk/>
          <pc:sldMk cId="429166191" sldId="344"/>
        </pc:sldMkLst>
      </pc:sldChg>
      <pc:sldChg chg="add del">
        <pc:chgData name="Daniel Khashabi" userId="62390808-c838-45e6-be59-d6fd0d208bc8" providerId="ADAL" clId="{DEED9DB4-F13D-AC4B-9C84-ABC70AA9169F}" dt="2024-02-26T14:39:31.038" v="412"/>
        <pc:sldMkLst>
          <pc:docMk/>
          <pc:sldMk cId="889376194" sldId="344"/>
        </pc:sldMkLst>
      </pc:sldChg>
      <pc:sldChg chg="add del">
        <pc:chgData name="Daniel Khashabi" userId="62390808-c838-45e6-be59-d6fd0d208bc8" providerId="ADAL" clId="{DEED9DB4-F13D-AC4B-9C84-ABC70AA9169F}" dt="2024-02-26T17:17:58.004" v="1249" actId="2696"/>
        <pc:sldMkLst>
          <pc:docMk/>
          <pc:sldMk cId="0" sldId="345"/>
        </pc:sldMkLst>
      </pc:sldChg>
      <pc:sldChg chg="add del">
        <pc:chgData name="Daniel Khashabi" userId="62390808-c838-45e6-be59-d6fd0d208bc8" providerId="ADAL" clId="{DEED9DB4-F13D-AC4B-9C84-ABC70AA9169F}" dt="2024-02-26T17:17:58.013" v="1250" actId="2696"/>
        <pc:sldMkLst>
          <pc:docMk/>
          <pc:sldMk cId="0" sldId="346"/>
        </pc:sldMkLst>
      </pc:sldChg>
      <pc:sldChg chg="add del">
        <pc:chgData name="Daniel Khashabi" userId="62390808-c838-45e6-be59-d6fd0d208bc8" providerId="ADAL" clId="{DEED9DB4-F13D-AC4B-9C84-ABC70AA9169F}" dt="2024-02-26T17:17:58.024" v="1251" actId="2696"/>
        <pc:sldMkLst>
          <pc:docMk/>
          <pc:sldMk cId="0" sldId="347"/>
        </pc:sldMkLst>
      </pc:sldChg>
      <pc:sldChg chg="add del">
        <pc:chgData name="Daniel Khashabi" userId="62390808-c838-45e6-be59-d6fd0d208bc8" providerId="ADAL" clId="{DEED9DB4-F13D-AC4B-9C84-ABC70AA9169F}" dt="2024-02-26T17:17:58.035" v="1252" actId="2696"/>
        <pc:sldMkLst>
          <pc:docMk/>
          <pc:sldMk cId="0" sldId="348"/>
        </pc:sldMkLst>
      </pc:sldChg>
      <pc:sldChg chg="add del">
        <pc:chgData name="Daniel Khashabi" userId="62390808-c838-45e6-be59-d6fd0d208bc8" providerId="ADAL" clId="{DEED9DB4-F13D-AC4B-9C84-ABC70AA9169F}" dt="2024-02-26T17:17:58.046" v="1253" actId="2696"/>
        <pc:sldMkLst>
          <pc:docMk/>
          <pc:sldMk cId="0" sldId="349"/>
        </pc:sldMkLst>
      </pc:sldChg>
      <pc:sldChg chg="addSp delSp modSp del mod chgLayout">
        <pc:chgData name="Daniel Khashabi" userId="62390808-c838-45e6-be59-d6fd0d208bc8" providerId="ADAL" clId="{DEED9DB4-F13D-AC4B-9C84-ABC70AA9169F}" dt="2024-02-29T13:01:15.326" v="3987" actId="2696"/>
        <pc:sldMkLst>
          <pc:docMk/>
          <pc:sldMk cId="2154282925" sldId="351"/>
        </pc:sldMkLst>
      </pc:sldChg>
      <pc:sldChg chg="addSp delSp modSp del mod chgLayout">
        <pc:chgData name="Daniel Khashabi" userId="62390808-c838-45e6-be59-d6fd0d208bc8" providerId="ADAL" clId="{DEED9DB4-F13D-AC4B-9C84-ABC70AA9169F}" dt="2024-02-29T13:01:48.484" v="4020" actId="2696"/>
        <pc:sldMkLst>
          <pc:docMk/>
          <pc:sldMk cId="2160004654" sldId="352"/>
        </pc:sldMkLst>
      </pc:sldChg>
      <pc:sldChg chg="addSp delSp modSp del mod chgLayout">
        <pc:chgData name="Daniel Khashabi" userId="62390808-c838-45e6-be59-d6fd0d208bc8" providerId="ADAL" clId="{DEED9DB4-F13D-AC4B-9C84-ABC70AA9169F}" dt="2024-02-29T13:01:07.050" v="3986" actId="2696"/>
        <pc:sldMkLst>
          <pc:docMk/>
          <pc:sldMk cId="96379504" sldId="353"/>
        </pc:sldMkLst>
      </pc:sldChg>
      <pc:sldChg chg="addSp delSp modSp mod chgLayout">
        <pc:chgData name="Daniel Khashabi" userId="62390808-c838-45e6-be59-d6fd0d208bc8" providerId="ADAL" clId="{DEED9DB4-F13D-AC4B-9C84-ABC70AA9169F}" dt="2024-02-29T13:01:44.084" v="4019" actId="1037"/>
        <pc:sldMkLst>
          <pc:docMk/>
          <pc:sldMk cId="4201799900" sldId="354"/>
        </pc:sldMkLst>
      </pc:sldChg>
      <pc:sldChg chg="addSp delSp modSp del mod chgLayout">
        <pc:chgData name="Daniel Khashabi" userId="62390808-c838-45e6-be59-d6fd0d208bc8" providerId="ADAL" clId="{DEED9DB4-F13D-AC4B-9C84-ABC70AA9169F}" dt="2024-02-29T12:59:21.890" v="3907" actId="2696"/>
        <pc:sldMkLst>
          <pc:docMk/>
          <pc:sldMk cId="659791266" sldId="355"/>
        </pc:sldMkLst>
      </pc:sldChg>
      <pc:sldChg chg="addSp delSp modSp del mod chgLayout">
        <pc:chgData name="Daniel Khashabi" userId="62390808-c838-45e6-be59-d6fd0d208bc8" providerId="ADAL" clId="{DEED9DB4-F13D-AC4B-9C84-ABC70AA9169F}" dt="2024-02-29T12:59:10.800" v="3903" actId="2696"/>
        <pc:sldMkLst>
          <pc:docMk/>
          <pc:sldMk cId="163036182" sldId="356"/>
        </pc:sldMkLst>
      </pc:sldChg>
      <pc:sldChg chg="addSp delSp modSp del mod chgLayout">
        <pc:chgData name="Daniel Khashabi" userId="62390808-c838-45e6-be59-d6fd0d208bc8" providerId="ADAL" clId="{DEED9DB4-F13D-AC4B-9C84-ABC70AA9169F}" dt="2024-02-29T12:57:29.743" v="3765" actId="2696"/>
        <pc:sldMkLst>
          <pc:docMk/>
          <pc:sldMk cId="84390282" sldId="357"/>
        </pc:sldMkLst>
      </pc:sldChg>
      <pc:sldChg chg="addSp delSp modSp del mod chgLayout">
        <pc:chgData name="Daniel Khashabi" userId="62390808-c838-45e6-be59-d6fd0d208bc8" providerId="ADAL" clId="{DEED9DB4-F13D-AC4B-9C84-ABC70AA9169F}" dt="2024-02-29T12:59:09.276" v="3902" actId="2696"/>
        <pc:sldMkLst>
          <pc:docMk/>
          <pc:sldMk cId="1364432378" sldId="358"/>
        </pc:sldMkLst>
      </pc:sldChg>
      <pc:sldChg chg="delSp modSp mod">
        <pc:chgData name="Daniel Khashabi" userId="62390808-c838-45e6-be59-d6fd0d208bc8" providerId="ADAL" clId="{DEED9DB4-F13D-AC4B-9C84-ABC70AA9169F}" dt="2024-02-29T12:59:51.916" v="3919" actId="14100"/>
        <pc:sldMkLst>
          <pc:docMk/>
          <pc:sldMk cId="2617117690" sldId="359"/>
        </pc:sldMkLst>
      </pc:sldChg>
      <pc:sldChg chg="add del">
        <pc:chgData name="Daniel Khashabi" userId="62390808-c838-45e6-be59-d6fd0d208bc8" providerId="ADAL" clId="{DEED9DB4-F13D-AC4B-9C84-ABC70AA9169F}" dt="2024-02-26T17:17:58.156" v="1264" actId="2696"/>
        <pc:sldMkLst>
          <pc:docMk/>
          <pc:sldMk cId="0" sldId="360"/>
        </pc:sldMkLst>
      </pc:sldChg>
      <pc:sldChg chg="add del">
        <pc:chgData name="Daniel Khashabi" userId="62390808-c838-45e6-be59-d6fd0d208bc8" providerId="ADAL" clId="{DEED9DB4-F13D-AC4B-9C84-ABC70AA9169F}" dt="2024-02-26T17:17:58.171" v="1265" actId="2696"/>
        <pc:sldMkLst>
          <pc:docMk/>
          <pc:sldMk cId="0" sldId="361"/>
        </pc:sldMkLst>
      </pc:sldChg>
      <pc:sldChg chg="del">
        <pc:chgData name="Daniel Khashabi" userId="62390808-c838-45e6-be59-d6fd0d208bc8" providerId="ADAL" clId="{DEED9DB4-F13D-AC4B-9C84-ABC70AA9169F}" dt="2024-02-29T12:53:35.090" v="3714" actId="2696"/>
        <pc:sldMkLst>
          <pc:docMk/>
          <pc:sldMk cId="1920408203" sldId="362"/>
        </pc:sldMkLst>
      </pc:sldChg>
      <pc:sldChg chg="add del">
        <pc:chgData name="Daniel Khashabi" userId="62390808-c838-45e6-be59-d6fd0d208bc8" providerId="ADAL" clId="{DEED9DB4-F13D-AC4B-9C84-ABC70AA9169F}" dt="2024-02-26T17:17:58.201" v="1267" actId="2696"/>
        <pc:sldMkLst>
          <pc:docMk/>
          <pc:sldMk cId="0" sldId="363"/>
        </pc:sldMkLst>
      </pc:sldChg>
      <pc:sldChg chg="add del">
        <pc:chgData name="Daniel Khashabi" userId="62390808-c838-45e6-be59-d6fd0d208bc8" providerId="ADAL" clId="{DEED9DB4-F13D-AC4B-9C84-ABC70AA9169F}" dt="2024-02-26T17:17:58.216" v="1268" actId="2696"/>
        <pc:sldMkLst>
          <pc:docMk/>
          <pc:sldMk cId="0" sldId="364"/>
        </pc:sldMkLst>
      </pc:sldChg>
      <pc:sldChg chg="add del">
        <pc:chgData name="Daniel Khashabi" userId="62390808-c838-45e6-be59-d6fd0d208bc8" providerId="ADAL" clId="{DEED9DB4-F13D-AC4B-9C84-ABC70AA9169F}" dt="2024-02-26T17:17:58.230" v="1269" actId="2696"/>
        <pc:sldMkLst>
          <pc:docMk/>
          <pc:sldMk cId="0" sldId="365"/>
        </pc:sldMkLst>
      </pc:sldChg>
      <pc:sldChg chg="add del">
        <pc:chgData name="Daniel Khashabi" userId="62390808-c838-45e6-be59-d6fd0d208bc8" providerId="ADAL" clId="{DEED9DB4-F13D-AC4B-9C84-ABC70AA9169F}" dt="2024-02-26T17:17:58.245" v="1270" actId="2696"/>
        <pc:sldMkLst>
          <pc:docMk/>
          <pc:sldMk cId="0" sldId="366"/>
        </pc:sldMkLst>
      </pc:sldChg>
      <pc:sldChg chg="add del">
        <pc:chgData name="Daniel Khashabi" userId="62390808-c838-45e6-be59-d6fd0d208bc8" providerId="ADAL" clId="{DEED9DB4-F13D-AC4B-9C84-ABC70AA9169F}" dt="2024-02-26T17:17:58.259" v="1271" actId="2696"/>
        <pc:sldMkLst>
          <pc:docMk/>
          <pc:sldMk cId="0" sldId="367"/>
        </pc:sldMkLst>
      </pc:sldChg>
      <pc:sldChg chg="add del">
        <pc:chgData name="Daniel Khashabi" userId="62390808-c838-45e6-be59-d6fd0d208bc8" providerId="ADAL" clId="{DEED9DB4-F13D-AC4B-9C84-ABC70AA9169F}" dt="2024-02-26T17:17:58.270" v="1272" actId="2696"/>
        <pc:sldMkLst>
          <pc:docMk/>
          <pc:sldMk cId="0" sldId="368"/>
        </pc:sldMkLst>
      </pc:sldChg>
      <pc:sldChg chg="add del">
        <pc:chgData name="Daniel Khashabi" userId="62390808-c838-45e6-be59-d6fd0d208bc8" providerId="ADAL" clId="{DEED9DB4-F13D-AC4B-9C84-ABC70AA9169F}" dt="2024-02-26T17:17:58.282" v="1273" actId="2696"/>
        <pc:sldMkLst>
          <pc:docMk/>
          <pc:sldMk cId="0" sldId="369"/>
        </pc:sldMkLst>
      </pc:sldChg>
      <pc:sldChg chg="add del">
        <pc:chgData name="Daniel Khashabi" userId="62390808-c838-45e6-be59-d6fd0d208bc8" providerId="ADAL" clId="{DEED9DB4-F13D-AC4B-9C84-ABC70AA9169F}" dt="2024-02-26T17:17:58.291" v="1274" actId="2696"/>
        <pc:sldMkLst>
          <pc:docMk/>
          <pc:sldMk cId="0" sldId="370"/>
        </pc:sldMkLst>
      </pc:sldChg>
      <pc:sldChg chg="add del">
        <pc:chgData name="Daniel Khashabi" userId="62390808-c838-45e6-be59-d6fd0d208bc8" providerId="ADAL" clId="{DEED9DB4-F13D-AC4B-9C84-ABC70AA9169F}" dt="2024-02-26T17:17:58.301" v="1275" actId="2696"/>
        <pc:sldMkLst>
          <pc:docMk/>
          <pc:sldMk cId="0" sldId="371"/>
        </pc:sldMkLst>
      </pc:sldChg>
      <pc:sldChg chg="add del">
        <pc:chgData name="Daniel Khashabi" userId="62390808-c838-45e6-be59-d6fd0d208bc8" providerId="ADAL" clId="{DEED9DB4-F13D-AC4B-9C84-ABC70AA9169F}" dt="2024-02-26T17:17:58.315" v="1276" actId="2696"/>
        <pc:sldMkLst>
          <pc:docMk/>
          <pc:sldMk cId="0" sldId="372"/>
        </pc:sldMkLst>
      </pc:sldChg>
      <pc:sldChg chg="add del">
        <pc:chgData name="Daniel Khashabi" userId="62390808-c838-45e6-be59-d6fd0d208bc8" providerId="ADAL" clId="{DEED9DB4-F13D-AC4B-9C84-ABC70AA9169F}" dt="2024-02-26T17:17:58.331" v="1277" actId="2696"/>
        <pc:sldMkLst>
          <pc:docMk/>
          <pc:sldMk cId="0" sldId="373"/>
        </pc:sldMkLst>
      </pc:sldChg>
      <pc:sldChg chg="add del">
        <pc:chgData name="Daniel Khashabi" userId="62390808-c838-45e6-be59-d6fd0d208bc8" providerId="ADAL" clId="{DEED9DB4-F13D-AC4B-9C84-ABC70AA9169F}" dt="2024-02-26T17:17:58.349" v="1278" actId="2696"/>
        <pc:sldMkLst>
          <pc:docMk/>
          <pc:sldMk cId="0" sldId="374"/>
        </pc:sldMkLst>
      </pc:sldChg>
      <pc:sldChg chg="add del">
        <pc:chgData name="Daniel Khashabi" userId="62390808-c838-45e6-be59-d6fd0d208bc8" providerId="ADAL" clId="{DEED9DB4-F13D-AC4B-9C84-ABC70AA9169F}" dt="2024-02-26T17:17:58.360" v="1279" actId="2696"/>
        <pc:sldMkLst>
          <pc:docMk/>
          <pc:sldMk cId="0" sldId="375"/>
        </pc:sldMkLst>
      </pc:sldChg>
      <pc:sldChg chg="add del">
        <pc:chgData name="Daniel Khashabi" userId="62390808-c838-45e6-be59-d6fd0d208bc8" providerId="ADAL" clId="{DEED9DB4-F13D-AC4B-9C84-ABC70AA9169F}" dt="2024-02-26T17:17:58.370" v="1280" actId="2696"/>
        <pc:sldMkLst>
          <pc:docMk/>
          <pc:sldMk cId="0" sldId="376"/>
        </pc:sldMkLst>
      </pc:sldChg>
      <pc:sldChg chg="add del">
        <pc:chgData name="Daniel Khashabi" userId="62390808-c838-45e6-be59-d6fd0d208bc8" providerId="ADAL" clId="{DEED9DB4-F13D-AC4B-9C84-ABC70AA9169F}" dt="2024-02-26T17:17:58.378" v="1281" actId="2696"/>
        <pc:sldMkLst>
          <pc:docMk/>
          <pc:sldMk cId="0" sldId="377"/>
        </pc:sldMkLst>
      </pc:sldChg>
      <pc:sldChg chg="add del">
        <pc:chgData name="Daniel Khashabi" userId="62390808-c838-45e6-be59-d6fd0d208bc8" providerId="ADAL" clId="{DEED9DB4-F13D-AC4B-9C84-ABC70AA9169F}" dt="2024-02-26T17:17:58.386" v="1282" actId="2696"/>
        <pc:sldMkLst>
          <pc:docMk/>
          <pc:sldMk cId="0" sldId="378"/>
        </pc:sldMkLst>
      </pc:sldChg>
      <pc:sldChg chg="add del">
        <pc:chgData name="Daniel Khashabi" userId="62390808-c838-45e6-be59-d6fd0d208bc8" providerId="ADAL" clId="{DEED9DB4-F13D-AC4B-9C84-ABC70AA9169F}" dt="2024-02-26T17:17:58.401" v="1283" actId="2696"/>
        <pc:sldMkLst>
          <pc:docMk/>
          <pc:sldMk cId="0" sldId="379"/>
        </pc:sldMkLst>
      </pc:sldChg>
      <pc:sldChg chg="add del">
        <pc:chgData name="Daniel Khashabi" userId="62390808-c838-45e6-be59-d6fd0d208bc8" providerId="ADAL" clId="{DEED9DB4-F13D-AC4B-9C84-ABC70AA9169F}" dt="2024-02-26T17:17:58.420" v="1284" actId="2696"/>
        <pc:sldMkLst>
          <pc:docMk/>
          <pc:sldMk cId="0" sldId="380"/>
        </pc:sldMkLst>
      </pc:sldChg>
      <pc:sldChg chg="add del">
        <pc:chgData name="Daniel Khashabi" userId="62390808-c838-45e6-be59-d6fd0d208bc8" providerId="ADAL" clId="{DEED9DB4-F13D-AC4B-9C84-ABC70AA9169F}" dt="2024-02-26T17:17:58.444" v="1285" actId="2696"/>
        <pc:sldMkLst>
          <pc:docMk/>
          <pc:sldMk cId="0" sldId="381"/>
        </pc:sldMkLst>
      </pc:sldChg>
      <pc:sldChg chg="add del">
        <pc:chgData name="Daniel Khashabi" userId="62390808-c838-45e6-be59-d6fd0d208bc8" providerId="ADAL" clId="{DEED9DB4-F13D-AC4B-9C84-ABC70AA9169F}" dt="2024-02-26T17:17:58.456" v="1286" actId="2696"/>
        <pc:sldMkLst>
          <pc:docMk/>
          <pc:sldMk cId="0" sldId="382"/>
        </pc:sldMkLst>
      </pc:sldChg>
      <pc:sldChg chg="add del">
        <pc:chgData name="Daniel Khashabi" userId="62390808-c838-45e6-be59-d6fd0d208bc8" providerId="ADAL" clId="{DEED9DB4-F13D-AC4B-9C84-ABC70AA9169F}" dt="2024-02-26T17:17:58.466" v="1287" actId="2696"/>
        <pc:sldMkLst>
          <pc:docMk/>
          <pc:sldMk cId="0" sldId="383"/>
        </pc:sldMkLst>
      </pc:sldChg>
      <pc:sldChg chg="add del">
        <pc:chgData name="Daniel Khashabi" userId="62390808-c838-45e6-be59-d6fd0d208bc8" providerId="ADAL" clId="{DEED9DB4-F13D-AC4B-9C84-ABC70AA9169F}" dt="2024-02-26T17:17:58.474" v="1288" actId="2696"/>
        <pc:sldMkLst>
          <pc:docMk/>
          <pc:sldMk cId="0" sldId="384"/>
        </pc:sldMkLst>
      </pc:sldChg>
      <pc:sldChg chg="add del">
        <pc:chgData name="Daniel Khashabi" userId="62390808-c838-45e6-be59-d6fd0d208bc8" providerId="ADAL" clId="{DEED9DB4-F13D-AC4B-9C84-ABC70AA9169F}" dt="2024-02-26T17:17:58.488" v="1289" actId="2696"/>
        <pc:sldMkLst>
          <pc:docMk/>
          <pc:sldMk cId="0" sldId="385"/>
        </pc:sldMkLst>
      </pc:sldChg>
      <pc:sldChg chg="add del">
        <pc:chgData name="Daniel Khashabi" userId="62390808-c838-45e6-be59-d6fd0d208bc8" providerId="ADAL" clId="{DEED9DB4-F13D-AC4B-9C84-ABC70AA9169F}" dt="2024-02-26T17:17:58.506" v="1290" actId="2696"/>
        <pc:sldMkLst>
          <pc:docMk/>
          <pc:sldMk cId="0" sldId="386"/>
        </pc:sldMkLst>
      </pc:sldChg>
      <pc:sldChg chg="add del">
        <pc:chgData name="Daniel Khashabi" userId="62390808-c838-45e6-be59-d6fd0d208bc8" providerId="ADAL" clId="{DEED9DB4-F13D-AC4B-9C84-ABC70AA9169F}" dt="2024-02-26T17:17:58.521" v="1291" actId="2696"/>
        <pc:sldMkLst>
          <pc:docMk/>
          <pc:sldMk cId="0" sldId="387"/>
        </pc:sldMkLst>
      </pc:sldChg>
      <pc:sldChg chg="add del">
        <pc:chgData name="Daniel Khashabi" userId="62390808-c838-45e6-be59-d6fd0d208bc8" providerId="ADAL" clId="{DEED9DB4-F13D-AC4B-9C84-ABC70AA9169F}" dt="2024-02-26T17:17:58.535" v="1292" actId="2696"/>
        <pc:sldMkLst>
          <pc:docMk/>
          <pc:sldMk cId="0" sldId="388"/>
        </pc:sldMkLst>
      </pc:sldChg>
      <pc:sldChg chg="add del">
        <pc:chgData name="Daniel Khashabi" userId="62390808-c838-45e6-be59-d6fd0d208bc8" providerId="ADAL" clId="{DEED9DB4-F13D-AC4B-9C84-ABC70AA9169F}" dt="2024-02-26T17:17:58.549" v="1293" actId="2696"/>
        <pc:sldMkLst>
          <pc:docMk/>
          <pc:sldMk cId="0" sldId="389"/>
        </pc:sldMkLst>
      </pc:sldChg>
      <pc:sldChg chg="add del">
        <pc:chgData name="Daniel Khashabi" userId="62390808-c838-45e6-be59-d6fd0d208bc8" providerId="ADAL" clId="{DEED9DB4-F13D-AC4B-9C84-ABC70AA9169F}" dt="2024-02-26T17:17:58.563" v="1294" actId="2696"/>
        <pc:sldMkLst>
          <pc:docMk/>
          <pc:sldMk cId="0" sldId="390"/>
        </pc:sldMkLst>
      </pc:sldChg>
      <pc:sldChg chg="add del">
        <pc:chgData name="Daniel Khashabi" userId="62390808-c838-45e6-be59-d6fd0d208bc8" providerId="ADAL" clId="{DEED9DB4-F13D-AC4B-9C84-ABC70AA9169F}" dt="2024-02-26T17:17:58.578" v="1295" actId="2696"/>
        <pc:sldMkLst>
          <pc:docMk/>
          <pc:sldMk cId="0" sldId="391"/>
        </pc:sldMkLst>
      </pc:sldChg>
      <pc:sldChg chg="add del">
        <pc:chgData name="Daniel Khashabi" userId="62390808-c838-45e6-be59-d6fd0d208bc8" providerId="ADAL" clId="{DEED9DB4-F13D-AC4B-9C84-ABC70AA9169F}" dt="2024-02-26T17:17:58.594" v="1296" actId="2696"/>
        <pc:sldMkLst>
          <pc:docMk/>
          <pc:sldMk cId="0" sldId="392"/>
        </pc:sldMkLst>
      </pc:sldChg>
      <pc:sldChg chg="add del">
        <pc:chgData name="Daniel Khashabi" userId="62390808-c838-45e6-be59-d6fd0d208bc8" providerId="ADAL" clId="{DEED9DB4-F13D-AC4B-9C84-ABC70AA9169F}" dt="2024-02-26T17:17:58.609" v="1297" actId="2696"/>
        <pc:sldMkLst>
          <pc:docMk/>
          <pc:sldMk cId="0" sldId="393"/>
        </pc:sldMkLst>
      </pc:sldChg>
      <pc:sldChg chg="add del">
        <pc:chgData name="Daniel Khashabi" userId="62390808-c838-45e6-be59-d6fd0d208bc8" providerId="ADAL" clId="{DEED9DB4-F13D-AC4B-9C84-ABC70AA9169F}" dt="2024-02-26T17:17:58.625" v="1298" actId="2696"/>
        <pc:sldMkLst>
          <pc:docMk/>
          <pc:sldMk cId="0" sldId="394"/>
        </pc:sldMkLst>
      </pc:sldChg>
      <pc:sldChg chg="add del">
        <pc:chgData name="Daniel Khashabi" userId="62390808-c838-45e6-be59-d6fd0d208bc8" providerId="ADAL" clId="{DEED9DB4-F13D-AC4B-9C84-ABC70AA9169F}" dt="2024-02-26T17:17:58.640" v="1299" actId="2696"/>
        <pc:sldMkLst>
          <pc:docMk/>
          <pc:sldMk cId="0" sldId="395"/>
        </pc:sldMkLst>
      </pc:sldChg>
      <pc:sldChg chg="add del">
        <pc:chgData name="Daniel Khashabi" userId="62390808-c838-45e6-be59-d6fd0d208bc8" providerId="ADAL" clId="{DEED9DB4-F13D-AC4B-9C84-ABC70AA9169F}" dt="2024-02-26T17:17:58.656" v="1300" actId="2696"/>
        <pc:sldMkLst>
          <pc:docMk/>
          <pc:sldMk cId="0" sldId="396"/>
        </pc:sldMkLst>
      </pc:sldChg>
      <pc:sldChg chg="add del">
        <pc:chgData name="Daniel Khashabi" userId="62390808-c838-45e6-be59-d6fd0d208bc8" providerId="ADAL" clId="{DEED9DB4-F13D-AC4B-9C84-ABC70AA9169F}" dt="2024-02-26T17:17:58.667" v="1301" actId="2696"/>
        <pc:sldMkLst>
          <pc:docMk/>
          <pc:sldMk cId="0" sldId="397"/>
        </pc:sldMkLst>
      </pc:sldChg>
      <pc:sldChg chg="add del">
        <pc:chgData name="Daniel Khashabi" userId="62390808-c838-45e6-be59-d6fd0d208bc8" providerId="ADAL" clId="{DEED9DB4-F13D-AC4B-9C84-ABC70AA9169F}" dt="2024-02-26T17:17:58.681" v="1302" actId="2696"/>
        <pc:sldMkLst>
          <pc:docMk/>
          <pc:sldMk cId="0" sldId="398"/>
        </pc:sldMkLst>
      </pc:sldChg>
      <pc:sldChg chg="add del">
        <pc:chgData name="Daniel Khashabi" userId="62390808-c838-45e6-be59-d6fd0d208bc8" providerId="ADAL" clId="{DEED9DB4-F13D-AC4B-9C84-ABC70AA9169F}" dt="2024-02-26T17:17:58.693" v="1303" actId="2696"/>
        <pc:sldMkLst>
          <pc:docMk/>
          <pc:sldMk cId="0" sldId="399"/>
        </pc:sldMkLst>
      </pc:sldChg>
      <pc:sldChg chg="add del">
        <pc:chgData name="Daniel Khashabi" userId="62390808-c838-45e6-be59-d6fd0d208bc8" providerId="ADAL" clId="{DEED9DB4-F13D-AC4B-9C84-ABC70AA9169F}" dt="2024-02-26T17:17:58.706" v="1304" actId="2696"/>
        <pc:sldMkLst>
          <pc:docMk/>
          <pc:sldMk cId="0" sldId="400"/>
        </pc:sldMkLst>
      </pc:sldChg>
      <pc:sldChg chg="add del">
        <pc:chgData name="Daniel Khashabi" userId="62390808-c838-45e6-be59-d6fd0d208bc8" providerId="ADAL" clId="{DEED9DB4-F13D-AC4B-9C84-ABC70AA9169F}" dt="2024-02-26T17:17:58.721" v="1305" actId="2696"/>
        <pc:sldMkLst>
          <pc:docMk/>
          <pc:sldMk cId="0" sldId="401"/>
        </pc:sldMkLst>
      </pc:sldChg>
      <pc:sldChg chg="add del">
        <pc:chgData name="Daniel Khashabi" userId="62390808-c838-45e6-be59-d6fd0d208bc8" providerId="ADAL" clId="{DEED9DB4-F13D-AC4B-9C84-ABC70AA9169F}" dt="2024-02-26T17:17:58.733" v="1306" actId="2696"/>
        <pc:sldMkLst>
          <pc:docMk/>
          <pc:sldMk cId="0" sldId="402"/>
        </pc:sldMkLst>
      </pc:sldChg>
      <pc:sldChg chg="add del">
        <pc:chgData name="Daniel Khashabi" userId="62390808-c838-45e6-be59-d6fd0d208bc8" providerId="ADAL" clId="{DEED9DB4-F13D-AC4B-9C84-ABC70AA9169F}" dt="2024-02-26T17:17:58.747" v="1307" actId="2696"/>
        <pc:sldMkLst>
          <pc:docMk/>
          <pc:sldMk cId="0" sldId="403"/>
        </pc:sldMkLst>
      </pc:sldChg>
      <pc:sldChg chg="add del">
        <pc:chgData name="Daniel Khashabi" userId="62390808-c838-45e6-be59-d6fd0d208bc8" providerId="ADAL" clId="{DEED9DB4-F13D-AC4B-9C84-ABC70AA9169F}" dt="2024-02-26T17:17:58.760" v="1308" actId="2696"/>
        <pc:sldMkLst>
          <pc:docMk/>
          <pc:sldMk cId="0" sldId="404"/>
        </pc:sldMkLst>
      </pc:sldChg>
      <pc:sldChg chg="add del">
        <pc:chgData name="Daniel Khashabi" userId="62390808-c838-45e6-be59-d6fd0d208bc8" providerId="ADAL" clId="{DEED9DB4-F13D-AC4B-9C84-ABC70AA9169F}" dt="2024-02-26T17:17:58.773" v="1309" actId="2696"/>
        <pc:sldMkLst>
          <pc:docMk/>
          <pc:sldMk cId="0" sldId="405"/>
        </pc:sldMkLst>
      </pc:sldChg>
      <pc:sldChg chg="add del">
        <pc:chgData name="Daniel Khashabi" userId="62390808-c838-45e6-be59-d6fd0d208bc8" providerId="ADAL" clId="{DEED9DB4-F13D-AC4B-9C84-ABC70AA9169F}" dt="2024-02-26T17:17:58.781" v="1310" actId="2696"/>
        <pc:sldMkLst>
          <pc:docMk/>
          <pc:sldMk cId="0" sldId="406"/>
        </pc:sldMkLst>
      </pc:sldChg>
      <pc:sldChg chg="add del">
        <pc:chgData name="Daniel Khashabi" userId="62390808-c838-45e6-be59-d6fd0d208bc8" providerId="ADAL" clId="{DEED9DB4-F13D-AC4B-9C84-ABC70AA9169F}" dt="2024-02-26T17:17:58.789" v="1311" actId="2696"/>
        <pc:sldMkLst>
          <pc:docMk/>
          <pc:sldMk cId="0" sldId="407"/>
        </pc:sldMkLst>
      </pc:sldChg>
      <pc:sldChg chg="add del">
        <pc:chgData name="Daniel Khashabi" userId="62390808-c838-45e6-be59-d6fd0d208bc8" providerId="ADAL" clId="{DEED9DB4-F13D-AC4B-9C84-ABC70AA9169F}" dt="2024-02-26T17:17:58.802" v="1312" actId="2696"/>
        <pc:sldMkLst>
          <pc:docMk/>
          <pc:sldMk cId="0" sldId="408"/>
        </pc:sldMkLst>
      </pc:sldChg>
      <pc:sldChg chg="add del">
        <pc:chgData name="Daniel Khashabi" userId="62390808-c838-45e6-be59-d6fd0d208bc8" providerId="ADAL" clId="{DEED9DB4-F13D-AC4B-9C84-ABC70AA9169F}" dt="2024-02-26T17:17:58.812" v="1313" actId="2696"/>
        <pc:sldMkLst>
          <pc:docMk/>
          <pc:sldMk cId="0" sldId="409"/>
        </pc:sldMkLst>
      </pc:sldChg>
      <pc:sldChg chg="add del">
        <pc:chgData name="Daniel Khashabi" userId="62390808-c838-45e6-be59-d6fd0d208bc8" providerId="ADAL" clId="{DEED9DB4-F13D-AC4B-9C84-ABC70AA9169F}" dt="2024-02-26T17:17:58.825" v="1314" actId="2696"/>
        <pc:sldMkLst>
          <pc:docMk/>
          <pc:sldMk cId="0" sldId="410"/>
        </pc:sldMkLst>
      </pc:sldChg>
      <pc:sldChg chg="add del">
        <pc:chgData name="Daniel Khashabi" userId="62390808-c838-45e6-be59-d6fd0d208bc8" providerId="ADAL" clId="{DEED9DB4-F13D-AC4B-9C84-ABC70AA9169F}" dt="2024-02-26T17:17:58.832" v="1315" actId="2696"/>
        <pc:sldMkLst>
          <pc:docMk/>
          <pc:sldMk cId="0" sldId="411"/>
        </pc:sldMkLst>
      </pc:sldChg>
      <pc:sldChg chg="add del">
        <pc:chgData name="Daniel Khashabi" userId="62390808-c838-45e6-be59-d6fd0d208bc8" providerId="ADAL" clId="{DEED9DB4-F13D-AC4B-9C84-ABC70AA9169F}" dt="2024-02-26T17:17:58.840" v="1316" actId="2696"/>
        <pc:sldMkLst>
          <pc:docMk/>
          <pc:sldMk cId="0" sldId="412"/>
        </pc:sldMkLst>
      </pc:sldChg>
      <pc:sldChg chg="add del">
        <pc:chgData name="Daniel Khashabi" userId="62390808-c838-45e6-be59-d6fd0d208bc8" providerId="ADAL" clId="{DEED9DB4-F13D-AC4B-9C84-ABC70AA9169F}" dt="2024-02-26T17:17:58.848" v="1317" actId="2696"/>
        <pc:sldMkLst>
          <pc:docMk/>
          <pc:sldMk cId="0" sldId="413"/>
        </pc:sldMkLst>
      </pc:sldChg>
      <pc:sldChg chg="add del">
        <pc:chgData name="Daniel Khashabi" userId="62390808-c838-45e6-be59-d6fd0d208bc8" providerId="ADAL" clId="{DEED9DB4-F13D-AC4B-9C84-ABC70AA9169F}" dt="2024-02-26T17:17:58.859" v="1318" actId="2696"/>
        <pc:sldMkLst>
          <pc:docMk/>
          <pc:sldMk cId="0" sldId="414"/>
        </pc:sldMkLst>
      </pc:sldChg>
      <pc:sldChg chg="add del">
        <pc:chgData name="Daniel Khashabi" userId="62390808-c838-45e6-be59-d6fd0d208bc8" providerId="ADAL" clId="{DEED9DB4-F13D-AC4B-9C84-ABC70AA9169F}" dt="2024-02-26T17:17:58.869" v="1319" actId="2696"/>
        <pc:sldMkLst>
          <pc:docMk/>
          <pc:sldMk cId="0" sldId="415"/>
        </pc:sldMkLst>
      </pc:sldChg>
      <pc:sldChg chg="add del">
        <pc:chgData name="Daniel Khashabi" userId="62390808-c838-45e6-be59-d6fd0d208bc8" providerId="ADAL" clId="{DEED9DB4-F13D-AC4B-9C84-ABC70AA9169F}" dt="2024-02-26T17:17:58.880" v="1320" actId="2696"/>
        <pc:sldMkLst>
          <pc:docMk/>
          <pc:sldMk cId="0" sldId="416"/>
        </pc:sldMkLst>
      </pc:sldChg>
      <pc:sldChg chg="add del">
        <pc:chgData name="Daniel Khashabi" userId="62390808-c838-45e6-be59-d6fd0d208bc8" providerId="ADAL" clId="{DEED9DB4-F13D-AC4B-9C84-ABC70AA9169F}" dt="2024-02-26T17:17:58.889" v="1321" actId="2696"/>
        <pc:sldMkLst>
          <pc:docMk/>
          <pc:sldMk cId="0" sldId="417"/>
        </pc:sldMkLst>
      </pc:sldChg>
      <pc:sldChg chg="add del">
        <pc:chgData name="Daniel Khashabi" userId="62390808-c838-45e6-be59-d6fd0d208bc8" providerId="ADAL" clId="{DEED9DB4-F13D-AC4B-9C84-ABC70AA9169F}" dt="2024-02-26T17:17:58.897" v="1322" actId="2696"/>
        <pc:sldMkLst>
          <pc:docMk/>
          <pc:sldMk cId="0" sldId="418"/>
        </pc:sldMkLst>
      </pc:sldChg>
      <pc:sldChg chg="add del">
        <pc:chgData name="Daniel Khashabi" userId="62390808-c838-45e6-be59-d6fd0d208bc8" providerId="ADAL" clId="{DEED9DB4-F13D-AC4B-9C84-ABC70AA9169F}" dt="2024-02-26T17:17:58.910" v="1323" actId="2696"/>
        <pc:sldMkLst>
          <pc:docMk/>
          <pc:sldMk cId="0" sldId="419"/>
        </pc:sldMkLst>
      </pc:sldChg>
      <pc:sldChg chg="add del">
        <pc:chgData name="Daniel Khashabi" userId="62390808-c838-45e6-be59-d6fd0d208bc8" providerId="ADAL" clId="{DEED9DB4-F13D-AC4B-9C84-ABC70AA9169F}" dt="2024-02-26T17:17:58.925" v="1324" actId="2696"/>
        <pc:sldMkLst>
          <pc:docMk/>
          <pc:sldMk cId="0" sldId="420"/>
        </pc:sldMkLst>
      </pc:sldChg>
      <pc:sldChg chg="add del">
        <pc:chgData name="Daniel Khashabi" userId="62390808-c838-45e6-be59-d6fd0d208bc8" providerId="ADAL" clId="{DEED9DB4-F13D-AC4B-9C84-ABC70AA9169F}" dt="2024-02-26T17:17:58.936" v="1325" actId="2696"/>
        <pc:sldMkLst>
          <pc:docMk/>
          <pc:sldMk cId="0" sldId="421"/>
        </pc:sldMkLst>
      </pc:sldChg>
      <pc:sldChg chg="add del">
        <pc:chgData name="Daniel Khashabi" userId="62390808-c838-45e6-be59-d6fd0d208bc8" providerId="ADAL" clId="{DEED9DB4-F13D-AC4B-9C84-ABC70AA9169F}" dt="2024-02-26T17:17:58.947" v="1326" actId="2696"/>
        <pc:sldMkLst>
          <pc:docMk/>
          <pc:sldMk cId="0" sldId="422"/>
        </pc:sldMkLst>
      </pc:sldChg>
      <pc:sldChg chg="add del">
        <pc:chgData name="Daniel Khashabi" userId="62390808-c838-45e6-be59-d6fd0d208bc8" providerId="ADAL" clId="{DEED9DB4-F13D-AC4B-9C84-ABC70AA9169F}" dt="2024-02-26T17:17:58.959" v="1327" actId="2696"/>
        <pc:sldMkLst>
          <pc:docMk/>
          <pc:sldMk cId="0" sldId="423"/>
        </pc:sldMkLst>
      </pc:sldChg>
      <pc:sldChg chg="add del">
        <pc:chgData name="Daniel Khashabi" userId="62390808-c838-45e6-be59-d6fd0d208bc8" providerId="ADAL" clId="{DEED9DB4-F13D-AC4B-9C84-ABC70AA9169F}" dt="2024-02-26T17:17:58.970" v="1328" actId="2696"/>
        <pc:sldMkLst>
          <pc:docMk/>
          <pc:sldMk cId="0" sldId="424"/>
        </pc:sldMkLst>
      </pc:sldChg>
      <pc:sldChg chg="add del">
        <pc:chgData name="Daniel Khashabi" userId="62390808-c838-45e6-be59-d6fd0d208bc8" providerId="ADAL" clId="{DEED9DB4-F13D-AC4B-9C84-ABC70AA9169F}" dt="2024-02-26T17:17:58.981" v="1329" actId="2696"/>
        <pc:sldMkLst>
          <pc:docMk/>
          <pc:sldMk cId="0" sldId="425"/>
        </pc:sldMkLst>
      </pc:sldChg>
      <pc:sldChg chg="add del">
        <pc:chgData name="Daniel Khashabi" userId="62390808-c838-45e6-be59-d6fd0d208bc8" providerId="ADAL" clId="{DEED9DB4-F13D-AC4B-9C84-ABC70AA9169F}" dt="2024-02-26T17:17:58.995" v="1330" actId="2696"/>
        <pc:sldMkLst>
          <pc:docMk/>
          <pc:sldMk cId="0" sldId="426"/>
        </pc:sldMkLst>
      </pc:sldChg>
      <pc:sldChg chg="add del">
        <pc:chgData name="Daniel Khashabi" userId="62390808-c838-45e6-be59-d6fd0d208bc8" providerId="ADAL" clId="{DEED9DB4-F13D-AC4B-9C84-ABC70AA9169F}" dt="2024-02-26T17:17:59.008" v="1331" actId="2696"/>
        <pc:sldMkLst>
          <pc:docMk/>
          <pc:sldMk cId="0" sldId="427"/>
        </pc:sldMkLst>
      </pc:sldChg>
      <pc:sldChg chg="add del">
        <pc:chgData name="Daniel Khashabi" userId="62390808-c838-45e6-be59-d6fd0d208bc8" providerId="ADAL" clId="{DEED9DB4-F13D-AC4B-9C84-ABC70AA9169F}" dt="2024-02-26T17:17:59.018" v="1333" actId="2696"/>
        <pc:sldMkLst>
          <pc:docMk/>
          <pc:sldMk cId="0" sldId="428"/>
        </pc:sldMkLst>
      </pc:sldChg>
      <pc:sldChg chg="add del">
        <pc:chgData name="Daniel Khashabi" userId="62390808-c838-45e6-be59-d6fd0d208bc8" providerId="ADAL" clId="{DEED9DB4-F13D-AC4B-9C84-ABC70AA9169F}" dt="2024-02-26T17:17:59.038" v="1334" actId="2696"/>
        <pc:sldMkLst>
          <pc:docMk/>
          <pc:sldMk cId="0" sldId="429"/>
        </pc:sldMkLst>
      </pc:sldChg>
      <pc:sldChg chg="add del">
        <pc:chgData name="Daniel Khashabi" userId="62390808-c838-45e6-be59-d6fd0d208bc8" providerId="ADAL" clId="{DEED9DB4-F13D-AC4B-9C84-ABC70AA9169F}" dt="2024-02-26T17:17:59.067" v="1335" actId="2696"/>
        <pc:sldMkLst>
          <pc:docMk/>
          <pc:sldMk cId="0" sldId="430"/>
        </pc:sldMkLst>
      </pc:sldChg>
      <pc:sldChg chg="add del">
        <pc:chgData name="Daniel Khashabi" userId="62390808-c838-45e6-be59-d6fd0d208bc8" providerId="ADAL" clId="{DEED9DB4-F13D-AC4B-9C84-ABC70AA9169F}" dt="2024-02-26T17:17:59.092" v="1336" actId="2696"/>
        <pc:sldMkLst>
          <pc:docMk/>
          <pc:sldMk cId="0" sldId="431"/>
        </pc:sldMkLst>
      </pc:sldChg>
      <pc:sldChg chg="add del">
        <pc:chgData name="Daniel Khashabi" userId="62390808-c838-45e6-be59-d6fd0d208bc8" providerId="ADAL" clId="{DEED9DB4-F13D-AC4B-9C84-ABC70AA9169F}" dt="2024-02-26T17:17:59.112" v="1337" actId="2696"/>
        <pc:sldMkLst>
          <pc:docMk/>
          <pc:sldMk cId="0" sldId="432"/>
        </pc:sldMkLst>
      </pc:sldChg>
      <pc:sldChg chg="add del">
        <pc:chgData name="Daniel Khashabi" userId="62390808-c838-45e6-be59-d6fd0d208bc8" providerId="ADAL" clId="{DEED9DB4-F13D-AC4B-9C84-ABC70AA9169F}" dt="2024-02-26T17:17:59.139" v="1338" actId="2696"/>
        <pc:sldMkLst>
          <pc:docMk/>
          <pc:sldMk cId="0" sldId="433"/>
        </pc:sldMkLst>
      </pc:sldChg>
      <pc:sldChg chg="add del">
        <pc:chgData name="Daniel Khashabi" userId="62390808-c838-45e6-be59-d6fd0d208bc8" providerId="ADAL" clId="{DEED9DB4-F13D-AC4B-9C84-ABC70AA9169F}" dt="2024-02-26T17:17:59.167" v="1339" actId="2696"/>
        <pc:sldMkLst>
          <pc:docMk/>
          <pc:sldMk cId="0" sldId="434"/>
        </pc:sldMkLst>
      </pc:sldChg>
      <pc:sldChg chg="add del">
        <pc:chgData name="Daniel Khashabi" userId="62390808-c838-45e6-be59-d6fd0d208bc8" providerId="ADAL" clId="{DEED9DB4-F13D-AC4B-9C84-ABC70AA9169F}" dt="2024-02-26T17:17:59.185" v="1340" actId="2696"/>
        <pc:sldMkLst>
          <pc:docMk/>
          <pc:sldMk cId="0" sldId="435"/>
        </pc:sldMkLst>
      </pc:sldChg>
      <pc:sldChg chg="add del setBg">
        <pc:chgData name="Daniel Khashabi" userId="62390808-c838-45e6-be59-d6fd0d208bc8" providerId="ADAL" clId="{DEED9DB4-F13D-AC4B-9C84-ABC70AA9169F}" dt="2024-02-26T17:17:59.210" v="1341" actId="2696"/>
        <pc:sldMkLst>
          <pc:docMk/>
          <pc:sldMk cId="0" sldId="436"/>
        </pc:sldMkLst>
      </pc:sldChg>
      <pc:sldChg chg="add del">
        <pc:chgData name="Daniel Khashabi" userId="62390808-c838-45e6-be59-d6fd0d208bc8" providerId="ADAL" clId="{DEED9DB4-F13D-AC4B-9C84-ABC70AA9169F}" dt="2024-02-26T17:17:59.221" v="1342" actId="2696"/>
        <pc:sldMkLst>
          <pc:docMk/>
          <pc:sldMk cId="0" sldId="437"/>
        </pc:sldMkLst>
      </pc:sldChg>
      <pc:sldChg chg="add del">
        <pc:chgData name="Daniel Khashabi" userId="62390808-c838-45e6-be59-d6fd0d208bc8" providerId="ADAL" clId="{DEED9DB4-F13D-AC4B-9C84-ABC70AA9169F}" dt="2024-02-26T17:17:59.232" v="1343" actId="2696"/>
        <pc:sldMkLst>
          <pc:docMk/>
          <pc:sldMk cId="0" sldId="438"/>
        </pc:sldMkLst>
      </pc:sldChg>
      <pc:sldChg chg="add del">
        <pc:chgData name="Daniel Khashabi" userId="62390808-c838-45e6-be59-d6fd0d208bc8" providerId="ADAL" clId="{DEED9DB4-F13D-AC4B-9C84-ABC70AA9169F}" dt="2024-02-26T17:17:59.256" v="1344" actId="2696"/>
        <pc:sldMkLst>
          <pc:docMk/>
          <pc:sldMk cId="0" sldId="439"/>
        </pc:sldMkLst>
      </pc:sldChg>
      <pc:sldChg chg="add del setBg">
        <pc:chgData name="Daniel Khashabi" userId="62390808-c838-45e6-be59-d6fd0d208bc8" providerId="ADAL" clId="{DEED9DB4-F13D-AC4B-9C84-ABC70AA9169F}" dt="2024-02-26T17:17:59.266" v="1345" actId="2696"/>
        <pc:sldMkLst>
          <pc:docMk/>
          <pc:sldMk cId="0" sldId="440"/>
        </pc:sldMkLst>
      </pc:sldChg>
      <pc:sldChg chg="add del">
        <pc:chgData name="Daniel Khashabi" userId="62390808-c838-45e6-be59-d6fd0d208bc8" providerId="ADAL" clId="{DEED9DB4-F13D-AC4B-9C84-ABC70AA9169F}" dt="2024-02-26T17:17:59.296" v="1347" actId="2696"/>
        <pc:sldMkLst>
          <pc:docMk/>
          <pc:sldMk cId="0" sldId="441"/>
        </pc:sldMkLst>
      </pc:sldChg>
      <pc:sldChg chg="add del">
        <pc:chgData name="Daniel Khashabi" userId="62390808-c838-45e6-be59-d6fd0d208bc8" providerId="ADAL" clId="{DEED9DB4-F13D-AC4B-9C84-ABC70AA9169F}" dt="2024-02-26T17:17:59.314" v="1348" actId="2696"/>
        <pc:sldMkLst>
          <pc:docMk/>
          <pc:sldMk cId="0" sldId="442"/>
        </pc:sldMkLst>
      </pc:sldChg>
      <pc:sldChg chg="add del">
        <pc:chgData name="Daniel Khashabi" userId="62390808-c838-45e6-be59-d6fd0d208bc8" providerId="ADAL" clId="{DEED9DB4-F13D-AC4B-9C84-ABC70AA9169F}" dt="2024-02-26T17:17:59.327" v="1350" actId="2696"/>
        <pc:sldMkLst>
          <pc:docMk/>
          <pc:sldMk cId="0" sldId="443"/>
        </pc:sldMkLst>
      </pc:sldChg>
      <pc:sldChg chg="add del">
        <pc:chgData name="Daniel Khashabi" userId="62390808-c838-45e6-be59-d6fd0d208bc8" providerId="ADAL" clId="{DEED9DB4-F13D-AC4B-9C84-ABC70AA9169F}" dt="2024-02-26T17:17:59.374" v="1351" actId="2696"/>
        <pc:sldMkLst>
          <pc:docMk/>
          <pc:sldMk cId="0" sldId="444"/>
        </pc:sldMkLst>
      </pc:sldChg>
      <pc:sldChg chg="add del">
        <pc:chgData name="Daniel Khashabi" userId="62390808-c838-45e6-be59-d6fd0d208bc8" providerId="ADAL" clId="{DEED9DB4-F13D-AC4B-9C84-ABC70AA9169F}" dt="2024-02-26T17:17:59.397" v="1352" actId="2696"/>
        <pc:sldMkLst>
          <pc:docMk/>
          <pc:sldMk cId="0" sldId="445"/>
        </pc:sldMkLst>
      </pc:sldChg>
      <pc:sldChg chg="add del">
        <pc:chgData name="Daniel Khashabi" userId="62390808-c838-45e6-be59-d6fd0d208bc8" providerId="ADAL" clId="{DEED9DB4-F13D-AC4B-9C84-ABC70AA9169F}" dt="2024-02-26T17:17:59.414" v="1353" actId="2696"/>
        <pc:sldMkLst>
          <pc:docMk/>
          <pc:sldMk cId="0" sldId="446"/>
        </pc:sldMkLst>
      </pc:sldChg>
      <pc:sldChg chg="add del">
        <pc:chgData name="Daniel Khashabi" userId="62390808-c838-45e6-be59-d6fd0d208bc8" providerId="ADAL" clId="{DEED9DB4-F13D-AC4B-9C84-ABC70AA9169F}" dt="2024-02-26T17:17:59.432" v="1354" actId="2696"/>
        <pc:sldMkLst>
          <pc:docMk/>
          <pc:sldMk cId="0" sldId="447"/>
        </pc:sldMkLst>
      </pc:sldChg>
      <pc:sldChg chg="add del">
        <pc:chgData name="Daniel Khashabi" userId="62390808-c838-45e6-be59-d6fd0d208bc8" providerId="ADAL" clId="{DEED9DB4-F13D-AC4B-9C84-ABC70AA9169F}" dt="2024-02-26T17:17:59.454" v="1356" actId="2696"/>
        <pc:sldMkLst>
          <pc:docMk/>
          <pc:sldMk cId="0" sldId="448"/>
        </pc:sldMkLst>
      </pc:sldChg>
      <pc:sldChg chg="add del">
        <pc:chgData name="Daniel Khashabi" userId="62390808-c838-45e6-be59-d6fd0d208bc8" providerId="ADAL" clId="{DEED9DB4-F13D-AC4B-9C84-ABC70AA9169F}" dt="2024-02-26T17:17:59.481" v="1357" actId="2696"/>
        <pc:sldMkLst>
          <pc:docMk/>
          <pc:sldMk cId="0" sldId="449"/>
        </pc:sldMkLst>
      </pc:sldChg>
      <pc:sldChg chg="add del">
        <pc:chgData name="Daniel Khashabi" userId="62390808-c838-45e6-be59-d6fd0d208bc8" providerId="ADAL" clId="{DEED9DB4-F13D-AC4B-9C84-ABC70AA9169F}" dt="2024-02-26T17:17:59.493" v="1358" actId="2696"/>
        <pc:sldMkLst>
          <pc:docMk/>
          <pc:sldMk cId="0" sldId="450"/>
        </pc:sldMkLst>
      </pc:sldChg>
      <pc:sldChg chg="add del">
        <pc:chgData name="Daniel Khashabi" userId="62390808-c838-45e6-be59-d6fd0d208bc8" providerId="ADAL" clId="{DEED9DB4-F13D-AC4B-9C84-ABC70AA9169F}" dt="2024-02-26T17:17:59.512" v="1359" actId="2696"/>
        <pc:sldMkLst>
          <pc:docMk/>
          <pc:sldMk cId="0" sldId="451"/>
        </pc:sldMkLst>
      </pc:sldChg>
      <pc:sldChg chg="add del">
        <pc:chgData name="Daniel Khashabi" userId="62390808-c838-45e6-be59-d6fd0d208bc8" providerId="ADAL" clId="{DEED9DB4-F13D-AC4B-9C84-ABC70AA9169F}" dt="2024-02-26T17:17:59.522" v="1360" actId="2696"/>
        <pc:sldMkLst>
          <pc:docMk/>
          <pc:sldMk cId="0" sldId="452"/>
        </pc:sldMkLst>
      </pc:sldChg>
      <pc:sldChg chg="add del">
        <pc:chgData name="Daniel Khashabi" userId="62390808-c838-45e6-be59-d6fd0d208bc8" providerId="ADAL" clId="{DEED9DB4-F13D-AC4B-9C84-ABC70AA9169F}" dt="2024-02-26T17:17:59.534" v="1361" actId="2696"/>
        <pc:sldMkLst>
          <pc:docMk/>
          <pc:sldMk cId="0" sldId="453"/>
        </pc:sldMkLst>
      </pc:sldChg>
      <pc:sldChg chg="add del setBg">
        <pc:chgData name="Daniel Khashabi" userId="62390808-c838-45e6-be59-d6fd0d208bc8" providerId="ADAL" clId="{DEED9DB4-F13D-AC4B-9C84-ABC70AA9169F}" dt="2024-02-26T17:17:59.545" v="1362" actId="2696"/>
        <pc:sldMkLst>
          <pc:docMk/>
          <pc:sldMk cId="0" sldId="454"/>
        </pc:sldMkLst>
      </pc:sldChg>
      <pc:sldChg chg="add del">
        <pc:chgData name="Daniel Khashabi" userId="62390808-c838-45e6-be59-d6fd0d208bc8" providerId="ADAL" clId="{DEED9DB4-F13D-AC4B-9C84-ABC70AA9169F}" dt="2024-02-26T17:17:59.554" v="1363" actId="2696"/>
        <pc:sldMkLst>
          <pc:docMk/>
          <pc:sldMk cId="0" sldId="455"/>
        </pc:sldMkLst>
      </pc:sldChg>
      <pc:sldChg chg="add del">
        <pc:chgData name="Daniel Khashabi" userId="62390808-c838-45e6-be59-d6fd0d208bc8" providerId="ADAL" clId="{DEED9DB4-F13D-AC4B-9C84-ABC70AA9169F}" dt="2024-02-26T17:17:59.572" v="1364" actId="2696"/>
        <pc:sldMkLst>
          <pc:docMk/>
          <pc:sldMk cId="0" sldId="456"/>
        </pc:sldMkLst>
      </pc:sldChg>
      <pc:sldChg chg="add del">
        <pc:chgData name="Daniel Khashabi" userId="62390808-c838-45e6-be59-d6fd0d208bc8" providerId="ADAL" clId="{DEED9DB4-F13D-AC4B-9C84-ABC70AA9169F}" dt="2024-02-26T17:17:59.588" v="1365" actId="2696"/>
        <pc:sldMkLst>
          <pc:docMk/>
          <pc:sldMk cId="0" sldId="457"/>
        </pc:sldMkLst>
      </pc:sldChg>
      <pc:sldChg chg="add del">
        <pc:chgData name="Daniel Khashabi" userId="62390808-c838-45e6-be59-d6fd0d208bc8" providerId="ADAL" clId="{DEED9DB4-F13D-AC4B-9C84-ABC70AA9169F}" dt="2024-02-26T17:17:59.605" v="1366" actId="2696"/>
        <pc:sldMkLst>
          <pc:docMk/>
          <pc:sldMk cId="0" sldId="458"/>
        </pc:sldMkLst>
      </pc:sldChg>
      <pc:sldChg chg="add del">
        <pc:chgData name="Daniel Khashabi" userId="62390808-c838-45e6-be59-d6fd0d208bc8" providerId="ADAL" clId="{DEED9DB4-F13D-AC4B-9C84-ABC70AA9169F}" dt="2024-02-26T17:17:59.628" v="1367" actId="2696"/>
        <pc:sldMkLst>
          <pc:docMk/>
          <pc:sldMk cId="0" sldId="459"/>
        </pc:sldMkLst>
      </pc:sldChg>
      <pc:sldChg chg="add del">
        <pc:chgData name="Daniel Khashabi" userId="62390808-c838-45e6-be59-d6fd0d208bc8" providerId="ADAL" clId="{DEED9DB4-F13D-AC4B-9C84-ABC70AA9169F}" dt="2024-02-26T17:17:59.651" v="1368" actId="2696"/>
        <pc:sldMkLst>
          <pc:docMk/>
          <pc:sldMk cId="0" sldId="460"/>
        </pc:sldMkLst>
      </pc:sldChg>
      <pc:sldChg chg="add del">
        <pc:chgData name="Daniel Khashabi" userId="62390808-c838-45e6-be59-d6fd0d208bc8" providerId="ADAL" clId="{DEED9DB4-F13D-AC4B-9C84-ABC70AA9169F}" dt="2024-02-26T17:17:59.672" v="1369" actId="2696"/>
        <pc:sldMkLst>
          <pc:docMk/>
          <pc:sldMk cId="0" sldId="461"/>
        </pc:sldMkLst>
      </pc:sldChg>
      <pc:sldChg chg="add del">
        <pc:chgData name="Daniel Khashabi" userId="62390808-c838-45e6-be59-d6fd0d208bc8" providerId="ADAL" clId="{DEED9DB4-F13D-AC4B-9C84-ABC70AA9169F}" dt="2024-02-26T17:17:59.688" v="1370" actId="2696"/>
        <pc:sldMkLst>
          <pc:docMk/>
          <pc:sldMk cId="0" sldId="462"/>
        </pc:sldMkLst>
      </pc:sldChg>
      <pc:sldChg chg="add del">
        <pc:chgData name="Daniel Khashabi" userId="62390808-c838-45e6-be59-d6fd0d208bc8" providerId="ADAL" clId="{DEED9DB4-F13D-AC4B-9C84-ABC70AA9169F}" dt="2024-02-26T17:17:59.703" v="1371" actId="2696"/>
        <pc:sldMkLst>
          <pc:docMk/>
          <pc:sldMk cId="0" sldId="463"/>
        </pc:sldMkLst>
      </pc:sldChg>
      <pc:sldChg chg="add del">
        <pc:chgData name="Daniel Khashabi" userId="62390808-c838-45e6-be59-d6fd0d208bc8" providerId="ADAL" clId="{DEED9DB4-F13D-AC4B-9C84-ABC70AA9169F}" dt="2024-02-26T17:17:59.715" v="1372" actId="2696"/>
        <pc:sldMkLst>
          <pc:docMk/>
          <pc:sldMk cId="0" sldId="464"/>
        </pc:sldMkLst>
      </pc:sldChg>
      <pc:sldChg chg="add del">
        <pc:chgData name="Daniel Khashabi" userId="62390808-c838-45e6-be59-d6fd0d208bc8" providerId="ADAL" clId="{DEED9DB4-F13D-AC4B-9C84-ABC70AA9169F}" dt="2024-02-26T17:17:59.729" v="1373" actId="2696"/>
        <pc:sldMkLst>
          <pc:docMk/>
          <pc:sldMk cId="0" sldId="465"/>
        </pc:sldMkLst>
      </pc:sldChg>
      <pc:sldChg chg="add del">
        <pc:chgData name="Daniel Khashabi" userId="62390808-c838-45e6-be59-d6fd0d208bc8" providerId="ADAL" clId="{DEED9DB4-F13D-AC4B-9C84-ABC70AA9169F}" dt="2024-02-26T17:17:59.751" v="1374" actId="2696"/>
        <pc:sldMkLst>
          <pc:docMk/>
          <pc:sldMk cId="0" sldId="466"/>
        </pc:sldMkLst>
      </pc:sldChg>
      <pc:sldChg chg="add del">
        <pc:chgData name="Daniel Khashabi" userId="62390808-c838-45e6-be59-d6fd0d208bc8" providerId="ADAL" clId="{DEED9DB4-F13D-AC4B-9C84-ABC70AA9169F}" dt="2024-02-26T17:17:59.771" v="1375" actId="2696"/>
        <pc:sldMkLst>
          <pc:docMk/>
          <pc:sldMk cId="0" sldId="467"/>
        </pc:sldMkLst>
      </pc:sldChg>
      <pc:sldChg chg="add del">
        <pc:chgData name="Daniel Khashabi" userId="62390808-c838-45e6-be59-d6fd0d208bc8" providerId="ADAL" clId="{DEED9DB4-F13D-AC4B-9C84-ABC70AA9169F}" dt="2024-02-26T17:17:59.792" v="1376" actId="2696"/>
        <pc:sldMkLst>
          <pc:docMk/>
          <pc:sldMk cId="0" sldId="468"/>
        </pc:sldMkLst>
      </pc:sldChg>
      <pc:sldChg chg="add del">
        <pc:chgData name="Daniel Khashabi" userId="62390808-c838-45e6-be59-d6fd0d208bc8" providerId="ADAL" clId="{DEED9DB4-F13D-AC4B-9C84-ABC70AA9169F}" dt="2024-02-26T17:17:59.809" v="1377" actId="2696"/>
        <pc:sldMkLst>
          <pc:docMk/>
          <pc:sldMk cId="0" sldId="469"/>
        </pc:sldMkLst>
      </pc:sldChg>
      <pc:sldChg chg="add del">
        <pc:chgData name="Daniel Khashabi" userId="62390808-c838-45e6-be59-d6fd0d208bc8" providerId="ADAL" clId="{DEED9DB4-F13D-AC4B-9C84-ABC70AA9169F}" dt="2024-02-26T17:17:59.828" v="1378" actId="2696"/>
        <pc:sldMkLst>
          <pc:docMk/>
          <pc:sldMk cId="0" sldId="470"/>
        </pc:sldMkLst>
      </pc:sldChg>
      <pc:sldChg chg="add del">
        <pc:chgData name="Daniel Khashabi" userId="62390808-c838-45e6-be59-d6fd0d208bc8" providerId="ADAL" clId="{DEED9DB4-F13D-AC4B-9C84-ABC70AA9169F}" dt="2024-02-26T17:17:59.841" v="1379" actId="2696"/>
        <pc:sldMkLst>
          <pc:docMk/>
          <pc:sldMk cId="0" sldId="471"/>
        </pc:sldMkLst>
      </pc:sldChg>
      <pc:sldChg chg="add del">
        <pc:chgData name="Daniel Khashabi" userId="62390808-c838-45e6-be59-d6fd0d208bc8" providerId="ADAL" clId="{DEED9DB4-F13D-AC4B-9C84-ABC70AA9169F}" dt="2024-02-26T17:17:59.858" v="1380" actId="2696"/>
        <pc:sldMkLst>
          <pc:docMk/>
          <pc:sldMk cId="0" sldId="472"/>
        </pc:sldMkLst>
      </pc:sldChg>
      <pc:sldChg chg="add del">
        <pc:chgData name="Daniel Khashabi" userId="62390808-c838-45e6-be59-d6fd0d208bc8" providerId="ADAL" clId="{DEED9DB4-F13D-AC4B-9C84-ABC70AA9169F}" dt="2024-02-26T17:17:59.881" v="1381" actId="2696"/>
        <pc:sldMkLst>
          <pc:docMk/>
          <pc:sldMk cId="0" sldId="473"/>
        </pc:sldMkLst>
      </pc:sldChg>
      <pc:sldChg chg="add del">
        <pc:chgData name="Daniel Khashabi" userId="62390808-c838-45e6-be59-d6fd0d208bc8" providerId="ADAL" clId="{DEED9DB4-F13D-AC4B-9C84-ABC70AA9169F}" dt="2024-02-26T17:17:59.911" v="1382" actId="2696"/>
        <pc:sldMkLst>
          <pc:docMk/>
          <pc:sldMk cId="0" sldId="474"/>
        </pc:sldMkLst>
      </pc:sldChg>
      <pc:sldChg chg="add del">
        <pc:chgData name="Daniel Khashabi" userId="62390808-c838-45e6-be59-d6fd0d208bc8" providerId="ADAL" clId="{DEED9DB4-F13D-AC4B-9C84-ABC70AA9169F}" dt="2024-02-26T17:17:59.924" v="1383" actId="2696"/>
        <pc:sldMkLst>
          <pc:docMk/>
          <pc:sldMk cId="0" sldId="475"/>
        </pc:sldMkLst>
      </pc:sldChg>
      <pc:sldChg chg="add del">
        <pc:chgData name="Daniel Khashabi" userId="62390808-c838-45e6-be59-d6fd0d208bc8" providerId="ADAL" clId="{DEED9DB4-F13D-AC4B-9C84-ABC70AA9169F}" dt="2024-02-26T17:17:59.967" v="1384" actId="2696"/>
        <pc:sldMkLst>
          <pc:docMk/>
          <pc:sldMk cId="0" sldId="476"/>
        </pc:sldMkLst>
      </pc:sldChg>
      <pc:sldChg chg="add del">
        <pc:chgData name="Daniel Khashabi" userId="62390808-c838-45e6-be59-d6fd0d208bc8" providerId="ADAL" clId="{DEED9DB4-F13D-AC4B-9C84-ABC70AA9169F}" dt="2024-02-26T17:17:59.991" v="1385" actId="2696"/>
        <pc:sldMkLst>
          <pc:docMk/>
          <pc:sldMk cId="0" sldId="477"/>
        </pc:sldMkLst>
      </pc:sldChg>
      <pc:sldChg chg="add del">
        <pc:chgData name="Daniel Khashabi" userId="62390808-c838-45e6-be59-d6fd0d208bc8" providerId="ADAL" clId="{DEED9DB4-F13D-AC4B-9C84-ABC70AA9169F}" dt="2024-02-26T17:17:59.998" v="1386" actId="2696"/>
        <pc:sldMkLst>
          <pc:docMk/>
          <pc:sldMk cId="0" sldId="478"/>
        </pc:sldMkLst>
      </pc:sldChg>
      <pc:sldChg chg="add del">
        <pc:chgData name="Daniel Khashabi" userId="62390808-c838-45e6-be59-d6fd0d208bc8" providerId="ADAL" clId="{DEED9DB4-F13D-AC4B-9C84-ABC70AA9169F}" dt="2024-02-26T17:18:00.033" v="1387" actId="2696"/>
        <pc:sldMkLst>
          <pc:docMk/>
          <pc:sldMk cId="0" sldId="479"/>
        </pc:sldMkLst>
      </pc:sldChg>
      <pc:sldChg chg="add del">
        <pc:chgData name="Daniel Khashabi" userId="62390808-c838-45e6-be59-d6fd0d208bc8" providerId="ADAL" clId="{DEED9DB4-F13D-AC4B-9C84-ABC70AA9169F}" dt="2024-02-26T17:18:00.071" v="1389" actId="2696"/>
        <pc:sldMkLst>
          <pc:docMk/>
          <pc:sldMk cId="0" sldId="480"/>
        </pc:sldMkLst>
      </pc:sldChg>
      <pc:sldChg chg="add del">
        <pc:chgData name="Daniel Khashabi" userId="62390808-c838-45e6-be59-d6fd0d208bc8" providerId="ADAL" clId="{DEED9DB4-F13D-AC4B-9C84-ABC70AA9169F}" dt="2024-02-26T17:18:00.086" v="1390" actId="2696"/>
        <pc:sldMkLst>
          <pc:docMk/>
          <pc:sldMk cId="0" sldId="481"/>
        </pc:sldMkLst>
      </pc:sldChg>
      <pc:sldChg chg="add del">
        <pc:chgData name="Daniel Khashabi" userId="62390808-c838-45e6-be59-d6fd0d208bc8" providerId="ADAL" clId="{DEED9DB4-F13D-AC4B-9C84-ABC70AA9169F}" dt="2024-02-26T17:18:00.094" v="1391" actId="2696"/>
        <pc:sldMkLst>
          <pc:docMk/>
          <pc:sldMk cId="0" sldId="482"/>
        </pc:sldMkLst>
      </pc:sldChg>
      <pc:sldChg chg="add del">
        <pc:chgData name="Daniel Khashabi" userId="62390808-c838-45e6-be59-d6fd0d208bc8" providerId="ADAL" clId="{DEED9DB4-F13D-AC4B-9C84-ABC70AA9169F}" dt="2024-02-26T20:21:13.898" v="1816" actId="2696"/>
        <pc:sldMkLst>
          <pc:docMk/>
          <pc:sldMk cId="657002655" sldId="1541"/>
        </pc:sldMkLst>
      </pc:sldChg>
      <pc:sldChg chg="addSp delSp modSp add mod modClrScheme modCm chgLayout">
        <pc:chgData name="Daniel Khashabi" userId="62390808-c838-45e6-be59-d6fd0d208bc8" providerId="ADAL" clId="{DEED9DB4-F13D-AC4B-9C84-ABC70AA9169F}" dt="2024-02-26T20:58:59.596" v="2159"/>
        <pc:sldMkLst>
          <pc:docMk/>
          <pc:sldMk cId="912997725" sldId="1541"/>
        </pc:sldMkLst>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DEED9DB4-F13D-AC4B-9C84-ABC70AA9169F}" dt="2024-02-26T20:58:59.596" v="2159"/>
              <pc2:cmMkLst xmlns:pc2="http://schemas.microsoft.com/office/powerpoint/2019/9/main/command">
                <pc:docMk/>
                <pc:sldMk cId="912997725" sldId="1541"/>
                <pc2:cmMk id="{325A82AA-97B4-744B-8111-F5DC751C0893}"/>
              </pc2:cmMkLst>
              <pc226:cmRplyChg chg="add">
                <pc226:chgData name="Daniel Khashabi" userId="62390808-c838-45e6-be59-d6fd0d208bc8" providerId="ADAL" clId="{DEED9DB4-F13D-AC4B-9C84-ABC70AA9169F}" dt="2024-02-26T20:23:56.837" v="1976"/>
                <pc2:cmRplyMkLst xmlns:pc2="http://schemas.microsoft.com/office/powerpoint/2019/9/main/command">
                  <pc:docMk/>
                  <pc:sldMk cId="912997725" sldId="1541"/>
                  <pc2:cmMk id="{325A82AA-97B4-744B-8111-F5DC751C0893}"/>
                  <pc2:cmRplyMk id="{153D5E57-AFC4-754A-BA3E-9D9376B34F66}"/>
                </pc2:cmRplyMkLst>
              </pc226:cmRplyChg>
              <pc226:cmRplyChg chg="add">
                <pc226:chgData name="Daniel Khashabi" userId="62390808-c838-45e6-be59-d6fd0d208bc8" providerId="ADAL" clId="{DEED9DB4-F13D-AC4B-9C84-ABC70AA9169F}" dt="2024-02-26T20:24:23.274" v="1977"/>
                <pc2:cmRplyMkLst xmlns:pc2="http://schemas.microsoft.com/office/powerpoint/2019/9/main/command">
                  <pc:docMk/>
                  <pc:sldMk cId="912997725" sldId="1541"/>
                  <pc2:cmMk id="{325A82AA-97B4-744B-8111-F5DC751C0893}"/>
                  <pc2:cmRplyMk id="{95F68676-3038-4C49-B648-B1346904A972}"/>
                </pc2:cmRplyMkLst>
              </pc226:cmRplyChg>
            </pc226:cmChg>
          </p:ext>
        </pc:extLst>
      </pc:sldChg>
      <pc:sldChg chg="add del ord">
        <pc:chgData name="Daniel Khashabi" userId="62390808-c838-45e6-be59-d6fd0d208bc8" providerId="ADAL" clId="{DEED9DB4-F13D-AC4B-9C84-ABC70AA9169F}" dt="2024-02-26T14:41:48.480" v="418" actId="2696"/>
        <pc:sldMkLst>
          <pc:docMk/>
          <pc:sldMk cId="1419858599" sldId="1541"/>
        </pc:sldMkLst>
      </pc:sldChg>
      <pc:sldChg chg="add del">
        <pc:chgData name="Daniel Khashabi" userId="62390808-c838-45e6-be59-d6fd0d208bc8" providerId="ADAL" clId="{DEED9DB4-F13D-AC4B-9C84-ABC70AA9169F}" dt="2024-02-26T14:39:31.038" v="412"/>
        <pc:sldMkLst>
          <pc:docMk/>
          <pc:sldMk cId="3334877865" sldId="1541"/>
        </pc:sldMkLst>
      </pc:sldChg>
      <pc:sldChg chg="delSp add del mod">
        <pc:chgData name="Daniel Khashabi" userId="62390808-c838-45e6-be59-d6fd0d208bc8" providerId="ADAL" clId="{DEED9DB4-F13D-AC4B-9C84-ABC70AA9169F}" dt="2024-02-26T21:13:28.373" v="2947" actId="2696"/>
        <pc:sldMkLst>
          <pc:docMk/>
          <pc:sldMk cId="1394153908" sldId="1550"/>
        </pc:sldMkLst>
      </pc:sldChg>
      <pc:sldChg chg="add del ord">
        <pc:chgData name="Daniel Khashabi" userId="62390808-c838-45e6-be59-d6fd0d208bc8" providerId="ADAL" clId="{DEED9DB4-F13D-AC4B-9C84-ABC70AA9169F}" dt="2024-02-26T14:41:48.480" v="418" actId="2696"/>
        <pc:sldMkLst>
          <pc:docMk/>
          <pc:sldMk cId="1912324609" sldId="1550"/>
        </pc:sldMkLst>
      </pc:sldChg>
      <pc:sldChg chg="modSp add del mod">
        <pc:chgData name="Daniel Khashabi" userId="62390808-c838-45e6-be59-d6fd0d208bc8" providerId="ADAL" clId="{DEED9DB4-F13D-AC4B-9C84-ABC70AA9169F}" dt="2024-02-26T14:39:31.038" v="412"/>
        <pc:sldMkLst>
          <pc:docMk/>
          <pc:sldMk cId="2654374353" sldId="1550"/>
        </pc:sldMkLst>
      </pc:sldChg>
      <pc:sldChg chg="modSp add del mod">
        <pc:chgData name="Daniel Khashabi" userId="62390808-c838-45e6-be59-d6fd0d208bc8" providerId="ADAL" clId="{DEED9DB4-F13D-AC4B-9C84-ABC70AA9169F}" dt="2024-02-26T20:21:13.898" v="1816" actId="2696"/>
        <pc:sldMkLst>
          <pc:docMk/>
          <pc:sldMk cId="3150448768" sldId="1550"/>
        </pc:sldMkLst>
      </pc:sldChg>
      <pc:sldChg chg="add del ord">
        <pc:chgData name="Daniel Khashabi" userId="62390808-c838-45e6-be59-d6fd0d208bc8" providerId="ADAL" clId="{DEED9DB4-F13D-AC4B-9C84-ABC70AA9169F}" dt="2024-02-26T14:41:48.480" v="418" actId="2696"/>
        <pc:sldMkLst>
          <pc:docMk/>
          <pc:sldMk cId="502797064" sldId="1601"/>
        </pc:sldMkLst>
      </pc:sldChg>
      <pc:sldChg chg="add del">
        <pc:chgData name="Daniel Khashabi" userId="62390808-c838-45e6-be59-d6fd0d208bc8" providerId="ADAL" clId="{DEED9DB4-F13D-AC4B-9C84-ABC70AA9169F}" dt="2024-02-26T14:39:31.038" v="412"/>
        <pc:sldMkLst>
          <pc:docMk/>
          <pc:sldMk cId="3259431709" sldId="1601"/>
        </pc:sldMkLst>
      </pc:sldChg>
      <pc:sldChg chg="modSp add del mod modShow">
        <pc:chgData name="Daniel Khashabi" userId="62390808-c838-45e6-be59-d6fd0d208bc8" providerId="ADAL" clId="{DEED9DB4-F13D-AC4B-9C84-ABC70AA9169F}" dt="2024-02-27T18:28:41.584" v="3354" actId="2696"/>
        <pc:sldMkLst>
          <pc:docMk/>
          <pc:sldMk cId="3357367051" sldId="1601"/>
        </pc:sldMkLst>
      </pc:sldChg>
      <pc:sldChg chg="add del">
        <pc:chgData name="Daniel Khashabi" userId="62390808-c838-45e6-be59-d6fd0d208bc8" providerId="ADAL" clId="{DEED9DB4-F13D-AC4B-9C84-ABC70AA9169F}" dt="2024-02-26T15:45:30.370" v="827" actId="2696"/>
        <pc:sldMkLst>
          <pc:docMk/>
          <pc:sldMk cId="4294914187" sldId="1601"/>
        </pc:sldMkLst>
      </pc:sldChg>
      <pc:sldChg chg="add del ord">
        <pc:chgData name="Daniel Khashabi" userId="62390808-c838-45e6-be59-d6fd0d208bc8" providerId="ADAL" clId="{DEED9DB4-F13D-AC4B-9C84-ABC70AA9169F}" dt="2024-02-26T14:41:48.480" v="418" actId="2696"/>
        <pc:sldMkLst>
          <pc:docMk/>
          <pc:sldMk cId="326360926" sldId="1602"/>
        </pc:sldMkLst>
      </pc:sldChg>
      <pc:sldChg chg="modSp add del mod">
        <pc:chgData name="Daniel Khashabi" userId="62390808-c838-45e6-be59-d6fd0d208bc8" providerId="ADAL" clId="{DEED9DB4-F13D-AC4B-9C84-ABC70AA9169F}" dt="2024-02-27T00:56:00.792" v="3352" actId="2696"/>
        <pc:sldMkLst>
          <pc:docMk/>
          <pc:sldMk cId="941900608" sldId="1602"/>
        </pc:sldMkLst>
      </pc:sldChg>
      <pc:sldChg chg="add del">
        <pc:chgData name="Daniel Khashabi" userId="62390808-c838-45e6-be59-d6fd0d208bc8" providerId="ADAL" clId="{DEED9DB4-F13D-AC4B-9C84-ABC70AA9169F}" dt="2024-02-26T14:39:31.038" v="412"/>
        <pc:sldMkLst>
          <pc:docMk/>
          <pc:sldMk cId="3409841841" sldId="1602"/>
        </pc:sldMkLst>
      </pc:sldChg>
      <pc:sldChg chg="addSp delSp modSp del mod modClrScheme chgLayout">
        <pc:chgData name="Daniel Khashabi" userId="62390808-c838-45e6-be59-d6fd0d208bc8" providerId="ADAL" clId="{DEED9DB4-F13D-AC4B-9C84-ABC70AA9169F}" dt="2024-02-29T12:53:20.101" v="3713" actId="2696"/>
        <pc:sldMkLst>
          <pc:docMk/>
          <pc:sldMk cId="3134981909" sldId="1688"/>
        </pc:sldMkLst>
      </pc:sldChg>
      <pc:sldChg chg="del">
        <pc:chgData name="Daniel Khashabi" userId="62390808-c838-45e6-be59-d6fd0d208bc8" providerId="ADAL" clId="{DEED9DB4-F13D-AC4B-9C84-ABC70AA9169F}" dt="2024-02-25T15:53:02.799" v="116" actId="2696"/>
        <pc:sldMkLst>
          <pc:docMk/>
          <pc:sldMk cId="676396732" sldId="1732"/>
        </pc:sldMkLst>
      </pc:sldChg>
      <pc:sldChg chg="del">
        <pc:chgData name="Daniel Khashabi" userId="62390808-c838-45e6-be59-d6fd0d208bc8" providerId="ADAL" clId="{DEED9DB4-F13D-AC4B-9C84-ABC70AA9169F}" dt="2024-03-05T12:50:42.305" v="6189" actId="2696"/>
        <pc:sldMkLst>
          <pc:docMk/>
          <pc:sldMk cId="964885118" sldId="1755"/>
        </pc:sldMkLst>
      </pc:sldChg>
      <pc:sldChg chg="del">
        <pc:chgData name="Daniel Khashabi" userId="62390808-c838-45e6-be59-d6fd0d208bc8" providerId="ADAL" clId="{DEED9DB4-F13D-AC4B-9C84-ABC70AA9169F}" dt="2024-03-05T12:50:39.944" v="6188" actId="2696"/>
        <pc:sldMkLst>
          <pc:docMk/>
          <pc:sldMk cId="3302907784" sldId="1756"/>
        </pc:sldMkLst>
      </pc:sldChg>
      <pc:sldChg chg="addSp modSp mod modClrScheme modShow chgLayout">
        <pc:chgData name="Daniel Khashabi" userId="62390808-c838-45e6-be59-d6fd0d208bc8" providerId="ADAL" clId="{DEED9DB4-F13D-AC4B-9C84-ABC70AA9169F}" dt="2024-02-29T12:54:33.885" v="3743" actId="729"/>
        <pc:sldMkLst>
          <pc:docMk/>
          <pc:sldMk cId="3864040783" sldId="1759"/>
        </pc:sldMkLst>
      </pc:sldChg>
      <pc:sldChg chg="del">
        <pc:chgData name="Daniel Khashabi" userId="62390808-c838-45e6-be59-d6fd0d208bc8" providerId="ADAL" clId="{DEED9DB4-F13D-AC4B-9C84-ABC70AA9169F}" dt="2024-03-05T13:05:48.940" v="6783" actId="2696"/>
        <pc:sldMkLst>
          <pc:docMk/>
          <pc:sldMk cId="1290742328" sldId="1776"/>
        </pc:sldMkLst>
      </pc:sldChg>
      <pc:sldChg chg="delSp add mod">
        <pc:chgData name="Daniel Khashabi" userId="62390808-c838-45e6-be59-d6fd0d208bc8" providerId="ADAL" clId="{DEED9DB4-F13D-AC4B-9C84-ABC70AA9169F}" dt="2024-03-05T13:06:47.894" v="6792" actId="478"/>
        <pc:sldMkLst>
          <pc:docMk/>
          <pc:sldMk cId="4073596697" sldId="1776"/>
        </pc:sldMkLst>
      </pc:sldChg>
      <pc:sldChg chg="add">
        <pc:chgData name="Daniel Khashabi" userId="62390808-c838-45e6-be59-d6fd0d208bc8" providerId="ADAL" clId="{DEED9DB4-F13D-AC4B-9C84-ABC70AA9169F}" dt="2024-03-05T13:05:52.997" v="6784"/>
        <pc:sldMkLst>
          <pc:docMk/>
          <pc:sldMk cId="1143049922" sldId="1777"/>
        </pc:sldMkLst>
      </pc:sldChg>
      <pc:sldChg chg="del">
        <pc:chgData name="Daniel Khashabi" userId="62390808-c838-45e6-be59-d6fd0d208bc8" providerId="ADAL" clId="{DEED9DB4-F13D-AC4B-9C84-ABC70AA9169F}" dt="2024-03-05T13:05:48.940" v="6783" actId="2696"/>
        <pc:sldMkLst>
          <pc:docMk/>
          <pc:sldMk cId="2921383265" sldId="1777"/>
        </pc:sldMkLst>
      </pc:sldChg>
      <pc:sldChg chg="delSp modSp mod">
        <pc:chgData name="Daniel Khashabi" userId="62390808-c838-45e6-be59-d6fd0d208bc8" providerId="ADAL" clId="{DEED9DB4-F13D-AC4B-9C84-ABC70AA9169F}" dt="2024-03-05T13:59:29.287" v="8090" actId="20577"/>
        <pc:sldMkLst>
          <pc:docMk/>
          <pc:sldMk cId="0" sldId="1783"/>
        </pc:sldMkLst>
      </pc:sldChg>
      <pc:sldChg chg="add del ord">
        <pc:chgData name="Daniel Khashabi" userId="62390808-c838-45e6-be59-d6fd0d208bc8" providerId="ADAL" clId="{DEED9DB4-F13D-AC4B-9C84-ABC70AA9169F}" dt="2024-02-26T14:41:48.480" v="418" actId="2696"/>
        <pc:sldMkLst>
          <pc:docMk/>
          <pc:sldMk cId="687397271" sldId="1787"/>
        </pc:sldMkLst>
      </pc:sldChg>
      <pc:sldChg chg="delSp modSp add del mod modShow">
        <pc:chgData name="Daniel Khashabi" userId="62390808-c838-45e6-be59-d6fd0d208bc8" providerId="ADAL" clId="{DEED9DB4-F13D-AC4B-9C84-ABC70AA9169F}" dt="2024-02-26T17:22:59.483" v="1562" actId="2696"/>
        <pc:sldMkLst>
          <pc:docMk/>
          <pc:sldMk cId="2217835848" sldId="1787"/>
        </pc:sldMkLst>
      </pc:sldChg>
      <pc:sldChg chg="add del">
        <pc:chgData name="Daniel Khashabi" userId="62390808-c838-45e6-be59-d6fd0d208bc8" providerId="ADAL" clId="{DEED9DB4-F13D-AC4B-9C84-ABC70AA9169F}" dt="2024-02-26T14:39:31.038" v="412"/>
        <pc:sldMkLst>
          <pc:docMk/>
          <pc:sldMk cId="4061174869" sldId="1787"/>
        </pc:sldMkLst>
      </pc:sldChg>
      <pc:sldChg chg="modSp mod">
        <pc:chgData name="Daniel Khashabi" userId="62390808-c838-45e6-be59-d6fd0d208bc8" providerId="ADAL" clId="{DEED9DB4-F13D-AC4B-9C84-ABC70AA9169F}" dt="2024-02-26T14:35:54.593" v="123" actId="1035"/>
        <pc:sldMkLst>
          <pc:docMk/>
          <pc:sldMk cId="3819000268" sldId="1795"/>
        </pc:sldMkLst>
      </pc:sldChg>
      <pc:sldChg chg="add del ord">
        <pc:chgData name="Daniel Khashabi" userId="62390808-c838-45e6-be59-d6fd0d208bc8" providerId="ADAL" clId="{DEED9DB4-F13D-AC4B-9C84-ABC70AA9169F}" dt="2024-02-26T14:41:48.480" v="418" actId="2696"/>
        <pc:sldMkLst>
          <pc:docMk/>
          <pc:sldMk cId="765543655" sldId="1811"/>
        </pc:sldMkLst>
      </pc:sldChg>
      <pc:sldChg chg="add del">
        <pc:chgData name="Daniel Khashabi" userId="62390808-c838-45e6-be59-d6fd0d208bc8" providerId="ADAL" clId="{DEED9DB4-F13D-AC4B-9C84-ABC70AA9169F}" dt="2024-02-26T14:39:31.038" v="412"/>
        <pc:sldMkLst>
          <pc:docMk/>
          <pc:sldMk cId="919596149" sldId="1811"/>
        </pc:sldMkLst>
      </pc:sldChg>
      <pc:sldChg chg="add del">
        <pc:chgData name="Daniel Khashabi" userId="62390808-c838-45e6-be59-d6fd0d208bc8" providerId="ADAL" clId="{DEED9DB4-F13D-AC4B-9C84-ABC70AA9169F}" dt="2024-02-26T17:34:33.624" v="1722" actId="2696"/>
        <pc:sldMkLst>
          <pc:docMk/>
          <pc:sldMk cId="2872813189" sldId="1811"/>
        </pc:sldMkLst>
      </pc:sldChg>
      <pc:sldChg chg="add del">
        <pc:chgData name="Daniel Khashabi" userId="62390808-c838-45e6-be59-d6fd0d208bc8" providerId="ADAL" clId="{DEED9DB4-F13D-AC4B-9C84-ABC70AA9169F}" dt="2024-02-26T14:39:31.038" v="412"/>
        <pc:sldMkLst>
          <pc:docMk/>
          <pc:sldMk cId="1732097041" sldId="1814"/>
        </pc:sldMkLst>
      </pc:sldChg>
      <pc:sldChg chg="add del ord">
        <pc:chgData name="Daniel Khashabi" userId="62390808-c838-45e6-be59-d6fd0d208bc8" providerId="ADAL" clId="{DEED9DB4-F13D-AC4B-9C84-ABC70AA9169F}" dt="2024-02-26T14:41:48.480" v="418" actId="2696"/>
        <pc:sldMkLst>
          <pc:docMk/>
          <pc:sldMk cId="2173657543" sldId="1814"/>
        </pc:sldMkLst>
      </pc:sldChg>
      <pc:sldChg chg="add del mod modShow">
        <pc:chgData name="Daniel Khashabi" userId="62390808-c838-45e6-be59-d6fd0d208bc8" providerId="ADAL" clId="{DEED9DB4-F13D-AC4B-9C84-ABC70AA9169F}" dt="2024-02-27T00:28:03.292" v="3090" actId="2696"/>
        <pc:sldMkLst>
          <pc:docMk/>
          <pc:sldMk cId="2982490197" sldId="1814"/>
        </pc:sldMkLst>
      </pc:sldChg>
      <pc:sldChg chg="add del ord">
        <pc:chgData name="Daniel Khashabi" userId="62390808-c838-45e6-be59-d6fd0d208bc8" providerId="ADAL" clId="{DEED9DB4-F13D-AC4B-9C84-ABC70AA9169F}" dt="2024-02-26T14:41:48.480" v="418" actId="2696"/>
        <pc:sldMkLst>
          <pc:docMk/>
          <pc:sldMk cId="1356797361" sldId="1815"/>
        </pc:sldMkLst>
      </pc:sldChg>
      <pc:sldChg chg="modSp add del mod modShow">
        <pc:chgData name="Daniel Khashabi" userId="62390808-c838-45e6-be59-d6fd0d208bc8" providerId="ADAL" clId="{DEED9DB4-F13D-AC4B-9C84-ABC70AA9169F}" dt="2024-02-27T00:28:03.292" v="3090" actId="2696"/>
        <pc:sldMkLst>
          <pc:docMk/>
          <pc:sldMk cId="1374893039" sldId="1815"/>
        </pc:sldMkLst>
      </pc:sldChg>
      <pc:sldChg chg="add del">
        <pc:chgData name="Daniel Khashabi" userId="62390808-c838-45e6-be59-d6fd0d208bc8" providerId="ADAL" clId="{DEED9DB4-F13D-AC4B-9C84-ABC70AA9169F}" dt="2024-02-26T14:39:31.038" v="412"/>
        <pc:sldMkLst>
          <pc:docMk/>
          <pc:sldMk cId="3647716968" sldId="1815"/>
        </pc:sldMkLst>
      </pc:sldChg>
      <pc:sldChg chg="modSp add mod">
        <pc:chgData name="Daniel Khashabi" userId="62390808-c838-45e6-be59-d6fd0d208bc8" providerId="ADAL" clId="{DEED9DB4-F13D-AC4B-9C84-ABC70AA9169F}" dt="2024-02-26T20:41:10.298" v="1988" actId="20577"/>
        <pc:sldMkLst>
          <pc:docMk/>
          <pc:sldMk cId="2135988057" sldId="1816"/>
        </pc:sldMkLst>
      </pc:sldChg>
      <pc:sldChg chg="add del">
        <pc:chgData name="Daniel Khashabi" userId="62390808-c838-45e6-be59-d6fd0d208bc8" providerId="ADAL" clId="{DEED9DB4-F13D-AC4B-9C84-ABC70AA9169F}" dt="2024-02-26T14:39:31.038" v="412"/>
        <pc:sldMkLst>
          <pc:docMk/>
          <pc:sldMk cId="2741621332" sldId="1816"/>
        </pc:sldMkLst>
      </pc:sldChg>
      <pc:sldChg chg="add del ord">
        <pc:chgData name="Daniel Khashabi" userId="62390808-c838-45e6-be59-d6fd0d208bc8" providerId="ADAL" clId="{DEED9DB4-F13D-AC4B-9C84-ABC70AA9169F}" dt="2024-02-26T14:41:48.480" v="418" actId="2696"/>
        <pc:sldMkLst>
          <pc:docMk/>
          <pc:sldMk cId="4269637422" sldId="1816"/>
        </pc:sldMkLst>
      </pc:sldChg>
      <pc:sldChg chg="modSp add mod">
        <pc:chgData name="Daniel Khashabi" userId="62390808-c838-45e6-be59-d6fd0d208bc8" providerId="ADAL" clId="{DEED9DB4-F13D-AC4B-9C84-ABC70AA9169F}" dt="2024-02-29T12:52:02.443" v="3676" actId="20577"/>
        <pc:sldMkLst>
          <pc:docMk/>
          <pc:sldMk cId="2790746718" sldId="1843"/>
        </pc:sldMkLst>
      </pc:sldChg>
      <pc:sldChg chg="del">
        <pc:chgData name="Daniel Khashabi" userId="62390808-c838-45e6-be59-d6fd0d208bc8" providerId="ADAL" clId="{DEED9DB4-F13D-AC4B-9C84-ABC70AA9169F}" dt="2024-03-05T12:36:06.911" v="5425" actId="2696"/>
        <pc:sldMkLst>
          <pc:docMk/>
          <pc:sldMk cId="3432951089" sldId="1861"/>
        </pc:sldMkLst>
      </pc:sldChg>
      <pc:sldChg chg="modSp mod ord">
        <pc:chgData name="Daniel Khashabi" userId="62390808-c838-45e6-be59-d6fd0d208bc8" providerId="ADAL" clId="{DEED9DB4-F13D-AC4B-9C84-ABC70AA9169F}" dt="2024-03-05T12:46:23.768" v="6112" actId="2085"/>
        <pc:sldMkLst>
          <pc:docMk/>
          <pc:sldMk cId="629252539" sldId="1951"/>
        </pc:sldMkLst>
      </pc:sldChg>
      <pc:sldChg chg="modSp add del mod modClrScheme chgLayout">
        <pc:chgData name="Daniel Khashabi" userId="62390808-c838-45e6-be59-d6fd0d208bc8" providerId="ADAL" clId="{DEED9DB4-F13D-AC4B-9C84-ABC70AA9169F}" dt="2024-03-05T12:58:33.186" v="6649" actId="2696"/>
        <pc:sldMkLst>
          <pc:docMk/>
          <pc:sldMk cId="2730066574" sldId="1976"/>
        </pc:sldMkLst>
      </pc:sldChg>
      <pc:sldChg chg="del">
        <pc:chgData name="Daniel Khashabi" userId="62390808-c838-45e6-be59-d6fd0d208bc8" providerId="ADAL" clId="{DEED9DB4-F13D-AC4B-9C84-ABC70AA9169F}" dt="2024-02-29T12:56:09.219" v="3752" actId="2696"/>
        <pc:sldMkLst>
          <pc:docMk/>
          <pc:sldMk cId="3970350796" sldId="1976"/>
        </pc:sldMkLst>
      </pc:sldChg>
      <pc:sldChg chg="addSp delSp modSp mod modClrScheme chgLayout">
        <pc:chgData name="Daniel Khashabi" userId="62390808-c838-45e6-be59-d6fd0d208bc8" providerId="ADAL" clId="{DEED9DB4-F13D-AC4B-9C84-ABC70AA9169F}" dt="2024-02-29T13:04:33.442" v="4110" actId="20577"/>
        <pc:sldMkLst>
          <pc:docMk/>
          <pc:sldMk cId="804601291" sldId="1978"/>
        </pc:sldMkLst>
      </pc:sldChg>
      <pc:sldChg chg="add del ord">
        <pc:chgData name="Daniel Khashabi" userId="62390808-c838-45e6-be59-d6fd0d208bc8" providerId="ADAL" clId="{DEED9DB4-F13D-AC4B-9C84-ABC70AA9169F}" dt="2024-02-26T14:41:48.480" v="418" actId="2696"/>
        <pc:sldMkLst>
          <pc:docMk/>
          <pc:sldMk cId="2217261117" sldId="1992"/>
        </pc:sldMkLst>
      </pc:sldChg>
      <pc:sldChg chg="modSp add mod">
        <pc:chgData name="Daniel Khashabi" userId="62390808-c838-45e6-be59-d6fd0d208bc8" providerId="ADAL" clId="{DEED9DB4-F13D-AC4B-9C84-ABC70AA9169F}" dt="2024-02-27T00:26:35.676" v="2990" actId="1036"/>
        <pc:sldMkLst>
          <pc:docMk/>
          <pc:sldMk cId="3551986019" sldId="1992"/>
        </pc:sldMkLst>
      </pc:sldChg>
      <pc:sldChg chg="add del">
        <pc:chgData name="Daniel Khashabi" userId="62390808-c838-45e6-be59-d6fd0d208bc8" providerId="ADAL" clId="{DEED9DB4-F13D-AC4B-9C84-ABC70AA9169F}" dt="2024-02-26T14:39:31.038" v="412"/>
        <pc:sldMkLst>
          <pc:docMk/>
          <pc:sldMk cId="4086835477" sldId="1992"/>
        </pc:sldMkLst>
      </pc:sldChg>
      <pc:sldChg chg="addSp modSp del mod modClrScheme chgLayout">
        <pc:chgData name="Daniel Khashabi" userId="62390808-c838-45e6-be59-d6fd0d208bc8" providerId="ADAL" clId="{DEED9DB4-F13D-AC4B-9C84-ABC70AA9169F}" dt="2024-02-29T12:49:31.289" v="3560" actId="2696"/>
        <pc:sldMkLst>
          <pc:docMk/>
          <pc:sldMk cId="22052206" sldId="2028"/>
        </pc:sldMkLst>
      </pc:sldChg>
      <pc:sldChg chg="addSp delSp modSp del mod modClrScheme chgLayout">
        <pc:chgData name="Daniel Khashabi" userId="62390808-c838-45e6-be59-d6fd0d208bc8" providerId="ADAL" clId="{DEED9DB4-F13D-AC4B-9C84-ABC70AA9169F}" dt="2024-02-29T12:52:49.939" v="3679" actId="2696"/>
        <pc:sldMkLst>
          <pc:docMk/>
          <pc:sldMk cId="4075452590" sldId="2031"/>
        </pc:sldMkLst>
      </pc:sldChg>
      <pc:sldChg chg="modSp">
        <pc:chgData name="Daniel Khashabi" userId="62390808-c838-45e6-be59-d6fd0d208bc8" providerId="ADAL" clId="{DEED9DB4-F13D-AC4B-9C84-ABC70AA9169F}" dt="2024-02-29T12:50:29.326" v="3593" actId="1035"/>
        <pc:sldMkLst>
          <pc:docMk/>
          <pc:sldMk cId="1175223723" sldId="2037"/>
        </pc:sldMkLst>
      </pc:sldChg>
      <pc:sldChg chg="add">
        <pc:chgData name="Daniel Khashabi" userId="62390808-c838-45e6-be59-d6fd0d208bc8" providerId="ADAL" clId="{DEED9DB4-F13D-AC4B-9C84-ABC70AA9169F}" dt="2024-03-05T13:05:52.997" v="6784"/>
        <pc:sldMkLst>
          <pc:docMk/>
          <pc:sldMk cId="1052598362" sldId="2040"/>
        </pc:sldMkLst>
      </pc:sldChg>
      <pc:sldChg chg="del">
        <pc:chgData name="Daniel Khashabi" userId="62390808-c838-45e6-be59-d6fd0d208bc8" providerId="ADAL" clId="{DEED9DB4-F13D-AC4B-9C84-ABC70AA9169F}" dt="2024-03-05T13:05:48.940" v="6783" actId="2696"/>
        <pc:sldMkLst>
          <pc:docMk/>
          <pc:sldMk cId="1351191976" sldId="2040"/>
        </pc:sldMkLst>
      </pc:sldChg>
      <pc:sldChg chg="add del">
        <pc:chgData name="Daniel Khashabi" userId="62390808-c838-45e6-be59-d6fd0d208bc8" providerId="ADAL" clId="{DEED9DB4-F13D-AC4B-9C84-ABC70AA9169F}" dt="2024-03-05T13:05:37.530" v="6782" actId="2696"/>
        <pc:sldMkLst>
          <pc:docMk/>
          <pc:sldMk cId="2057354068" sldId="2041"/>
        </pc:sldMkLst>
      </pc:sldChg>
      <pc:sldChg chg="del">
        <pc:chgData name="Daniel Khashabi" userId="62390808-c838-45e6-be59-d6fd0d208bc8" providerId="ADAL" clId="{DEED9DB4-F13D-AC4B-9C84-ABC70AA9169F}" dt="2024-03-05T13:01:20.262" v="6754" actId="2696"/>
        <pc:sldMkLst>
          <pc:docMk/>
          <pc:sldMk cId="55738977" sldId="2042"/>
        </pc:sldMkLst>
      </pc:sldChg>
      <pc:sldChg chg="modSp del mod">
        <pc:chgData name="Daniel Khashabi" userId="62390808-c838-45e6-be59-d6fd0d208bc8" providerId="ADAL" clId="{DEED9DB4-F13D-AC4B-9C84-ABC70AA9169F}" dt="2024-03-05T13:05:48.940" v="6783" actId="2696"/>
        <pc:sldMkLst>
          <pc:docMk/>
          <pc:sldMk cId="231702825" sldId="2043"/>
        </pc:sldMkLst>
      </pc:sldChg>
      <pc:sldChg chg="add">
        <pc:chgData name="Daniel Khashabi" userId="62390808-c838-45e6-be59-d6fd0d208bc8" providerId="ADAL" clId="{DEED9DB4-F13D-AC4B-9C84-ABC70AA9169F}" dt="2024-03-05T13:05:52.997" v="6784"/>
        <pc:sldMkLst>
          <pc:docMk/>
          <pc:sldMk cId="2080264006" sldId="2043"/>
        </pc:sldMkLst>
      </pc:sldChg>
      <pc:sldChg chg="del">
        <pc:chgData name="Daniel Khashabi" userId="62390808-c838-45e6-be59-d6fd0d208bc8" providerId="ADAL" clId="{DEED9DB4-F13D-AC4B-9C84-ABC70AA9169F}" dt="2024-02-29T13:09:54.973" v="4321" actId="2696"/>
        <pc:sldMkLst>
          <pc:docMk/>
          <pc:sldMk cId="1782550019" sldId="2044"/>
        </pc:sldMkLst>
      </pc:sldChg>
      <pc:sldChg chg="del">
        <pc:chgData name="Daniel Khashabi" userId="62390808-c838-45e6-be59-d6fd0d208bc8" providerId="ADAL" clId="{DEED9DB4-F13D-AC4B-9C84-ABC70AA9169F}" dt="2024-02-29T13:10:31.668" v="4322" actId="2696"/>
        <pc:sldMkLst>
          <pc:docMk/>
          <pc:sldMk cId="1900674384" sldId="2045"/>
        </pc:sldMkLst>
      </pc:sldChg>
      <pc:sldChg chg="modSp mod">
        <pc:chgData name="Daniel Khashabi" userId="62390808-c838-45e6-be59-d6fd0d208bc8" providerId="ADAL" clId="{DEED9DB4-F13D-AC4B-9C84-ABC70AA9169F}" dt="2024-02-29T13:07:51.271" v="4320" actId="20577"/>
        <pc:sldMkLst>
          <pc:docMk/>
          <pc:sldMk cId="2065875769" sldId="2046"/>
        </pc:sldMkLst>
      </pc:sldChg>
      <pc:sldChg chg="del">
        <pc:chgData name="Daniel Khashabi" userId="62390808-c838-45e6-be59-d6fd0d208bc8" providerId="ADAL" clId="{DEED9DB4-F13D-AC4B-9C84-ABC70AA9169F}" dt="2024-02-29T13:18:23.626" v="4637" actId="2696"/>
        <pc:sldMkLst>
          <pc:docMk/>
          <pc:sldMk cId="0" sldId="2056"/>
        </pc:sldMkLst>
      </pc:sldChg>
      <pc:sldChg chg="del">
        <pc:chgData name="Daniel Khashabi" userId="62390808-c838-45e6-be59-d6fd0d208bc8" providerId="ADAL" clId="{DEED9DB4-F13D-AC4B-9C84-ABC70AA9169F}" dt="2024-02-29T13:10:31.683" v="4323" actId="2696"/>
        <pc:sldMkLst>
          <pc:docMk/>
          <pc:sldMk cId="0" sldId="2061"/>
        </pc:sldMkLst>
      </pc:sldChg>
      <pc:sldChg chg="del">
        <pc:chgData name="Daniel Khashabi" userId="62390808-c838-45e6-be59-d6fd0d208bc8" providerId="ADAL" clId="{DEED9DB4-F13D-AC4B-9C84-ABC70AA9169F}" dt="2024-02-29T13:10:31.712" v="4325" actId="2696"/>
        <pc:sldMkLst>
          <pc:docMk/>
          <pc:sldMk cId="0" sldId="2062"/>
        </pc:sldMkLst>
      </pc:sldChg>
      <pc:sldChg chg="del">
        <pc:chgData name="Daniel Khashabi" userId="62390808-c838-45e6-be59-d6fd0d208bc8" providerId="ADAL" clId="{DEED9DB4-F13D-AC4B-9C84-ABC70AA9169F}" dt="2024-02-29T13:10:31.728" v="4326" actId="2696"/>
        <pc:sldMkLst>
          <pc:docMk/>
          <pc:sldMk cId="0" sldId="2063"/>
        </pc:sldMkLst>
      </pc:sldChg>
      <pc:sldChg chg="del">
        <pc:chgData name="Daniel Khashabi" userId="62390808-c838-45e6-be59-d6fd0d208bc8" providerId="ADAL" clId="{DEED9DB4-F13D-AC4B-9C84-ABC70AA9169F}" dt="2024-02-29T13:10:31.745" v="4327" actId="2696"/>
        <pc:sldMkLst>
          <pc:docMk/>
          <pc:sldMk cId="0" sldId="2064"/>
        </pc:sldMkLst>
      </pc:sldChg>
      <pc:sldChg chg="del">
        <pc:chgData name="Daniel Khashabi" userId="62390808-c838-45e6-be59-d6fd0d208bc8" providerId="ADAL" clId="{DEED9DB4-F13D-AC4B-9C84-ABC70AA9169F}" dt="2024-02-29T13:10:31.763" v="4328" actId="2696"/>
        <pc:sldMkLst>
          <pc:docMk/>
          <pc:sldMk cId="0" sldId="2065"/>
        </pc:sldMkLst>
      </pc:sldChg>
      <pc:sldChg chg="del">
        <pc:chgData name="Daniel Khashabi" userId="62390808-c838-45e6-be59-d6fd0d208bc8" providerId="ADAL" clId="{DEED9DB4-F13D-AC4B-9C84-ABC70AA9169F}" dt="2024-02-29T13:10:31.784" v="4329" actId="2696"/>
        <pc:sldMkLst>
          <pc:docMk/>
          <pc:sldMk cId="0" sldId="2066"/>
        </pc:sldMkLst>
      </pc:sldChg>
      <pc:sldChg chg="del">
        <pc:chgData name="Daniel Khashabi" userId="62390808-c838-45e6-be59-d6fd0d208bc8" providerId="ADAL" clId="{DEED9DB4-F13D-AC4B-9C84-ABC70AA9169F}" dt="2024-02-29T13:10:31.805" v="4331" actId="2696"/>
        <pc:sldMkLst>
          <pc:docMk/>
          <pc:sldMk cId="3624119469" sldId="2068"/>
        </pc:sldMkLst>
      </pc:sldChg>
      <pc:sldChg chg="modSp add mod">
        <pc:chgData name="Daniel Khashabi" userId="62390808-c838-45e6-be59-d6fd0d208bc8" providerId="ADAL" clId="{DEED9DB4-F13D-AC4B-9C84-ABC70AA9169F}" dt="2024-03-05T13:48:16.048" v="7120" actId="1037"/>
        <pc:sldMkLst>
          <pc:docMk/>
          <pc:sldMk cId="611989560" sldId="2069"/>
        </pc:sldMkLst>
      </pc:sldChg>
      <pc:sldChg chg="del">
        <pc:chgData name="Daniel Khashabi" userId="62390808-c838-45e6-be59-d6fd0d208bc8" providerId="ADAL" clId="{DEED9DB4-F13D-AC4B-9C84-ABC70AA9169F}" dt="2024-03-05T13:47:28.545" v="7081" actId="2696"/>
        <pc:sldMkLst>
          <pc:docMk/>
          <pc:sldMk cId="3981581369" sldId="2069"/>
        </pc:sldMkLst>
      </pc:sldChg>
      <pc:sldChg chg="del">
        <pc:chgData name="Daniel Khashabi" userId="62390808-c838-45e6-be59-d6fd0d208bc8" providerId="ADAL" clId="{DEED9DB4-F13D-AC4B-9C84-ABC70AA9169F}" dt="2024-02-29T03:12:35.589" v="3554" actId="2696"/>
        <pc:sldMkLst>
          <pc:docMk/>
          <pc:sldMk cId="4211032199" sldId="2073"/>
        </pc:sldMkLst>
      </pc:sldChg>
      <pc:sldChg chg="modSp mod">
        <pc:chgData name="Daniel Khashabi" userId="62390808-c838-45e6-be59-d6fd0d208bc8" providerId="ADAL" clId="{DEED9DB4-F13D-AC4B-9C84-ABC70AA9169F}" dt="2024-03-05T12:47:19.394" v="6156" actId="1038"/>
        <pc:sldMkLst>
          <pc:docMk/>
          <pc:sldMk cId="1228536348" sldId="2074"/>
        </pc:sldMkLst>
      </pc:sldChg>
      <pc:sldChg chg="addSp delSp modSp mod">
        <pc:chgData name="Daniel Khashabi" userId="62390808-c838-45e6-be59-d6fd0d208bc8" providerId="ADAL" clId="{DEED9DB4-F13D-AC4B-9C84-ABC70AA9169F}" dt="2024-03-05T12:43:47.678" v="5991" actId="20577"/>
        <pc:sldMkLst>
          <pc:docMk/>
          <pc:sldMk cId="734099023" sldId="2075"/>
        </pc:sldMkLst>
      </pc:sldChg>
      <pc:sldChg chg="addSp modSp mod">
        <pc:chgData name="Daniel Khashabi" userId="62390808-c838-45e6-be59-d6fd0d208bc8" providerId="ADAL" clId="{DEED9DB4-F13D-AC4B-9C84-ABC70AA9169F}" dt="2024-03-05T12:18:16.341" v="5236" actId="14100"/>
        <pc:sldMkLst>
          <pc:docMk/>
          <pc:sldMk cId="0" sldId="2078"/>
        </pc:sldMkLst>
      </pc:sldChg>
      <pc:sldChg chg="modSp add mod">
        <pc:chgData name="Daniel Khashabi" userId="62390808-c838-45e6-be59-d6fd0d208bc8" providerId="ADAL" clId="{DEED9DB4-F13D-AC4B-9C84-ABC70AA9169F}" dt="2024-03-05T12:18:05.305" v="5234"/>
        <pc:sldMkLst>
          <pc:docMk/>
          <pc:sldMk cId="2764319854" sldId="2079"/>
        </pc:sldMkLst>
      </pc:sldChg>
      <pc:sldChg chg="addSp delSp modSp del mod">
        <pc:chgData name="Daniel Khashabi" userId="62390808-c838-45e6-be59-d6fd0d208bc8" providerId="ADAL" clId="{DEED9DB4-F13D-AC4B-9C84-ABC70AA9169F}" dt="2024-03-05T12:17:51.549" v="5216" actId="2696"/>
        <pc:sldMkLst>
          <pc:docMk/>
          <pc:sldMk cId="4144437934" sldId="2079"/>
        </pc:sldMkLst>
      </pc:sldChg>
      <pc:sldChg chg="modSp add mod">
        <pc:chgData name="Daniel Khashabi" userId="62390808-c838-45e6-be59-d6fd0d208bc8" providerId="ADAL" clId="{DEED9DB4-F13D-AC4B-9C84-ABC70AA9169F}" dt="2024-03-05T12:18:01.421" v="5233" actId="27636"/>
        <pc:sldMkLst>
          <pc:docMk/>
          <pc:sldMk cId="684697560" sldId="2080"/>
        </pc:sldMkLst>
      </pc:sldChg>
      <pc:sldChg chg="modSp del mod">
        <pc:chgData name="Daniel Khashabi" userId="62390808-c838-45e6-be59-d6fd0d208bc8" providerId="ADAL" clId="{DEED9DB4-F13D-AC4B-9C84-ABC70AA9169F}" dt="2024-03-05T12:17:51.549" v="5216" actId="2696"/>
        <pc:sldMkLst>
          <pc:docMk/>
          <pc:sldMk cId="3798577336" sldId="2080"/>
        </pc:sldMkLst>
      </pc:sldChg>
      <pc:sldChg chg="modSp mod">
        <pc:chgData name="Daniel Khashabi" userId="62390808-c838-45e6-be59-d6fd0d208bc8" providerId="ADAL" clId="{DEED9DB4-F13D-AC4B-9C84-ABC70AA9169F}" dt="2024-03-05T12:09:42.351" v="5136" actId="27636"/>
        <pc:sldMkLst>
          <pc:docMk/>
          <pc:sldMk cId="1421877615" sldId="2081"/>
        </pc:sldMkLst>
      </pc:sldChg>
      <pc:sldChg chg="modSp mod">
        <pc:chgData name="Daniel Khashabi" userId="62390808-c838-45e6-be59-d6fd0d208bc8" providerId="ADAL" clId="{DEED9DB4-F13D-AC4B-9C84-ABC70AA9169F}" dt="2024-03-05T12:17:23.683" v="5215" actId="404"/>
        <pc:sldMkLst>
          <pc:docMk/>
          <pc:sldMk cId="2564047306" sldId="2086"/>
        </pc:sldMkLst>
      </pc:sldChg>
      <pc:sldChg chg="addSp delSp modSp mod">
        <pc:chgData name="Daniel Khashabi" userId="62390808-c838-45e6-be59-d6fd0d208bc8" providerId="ADAL" clId="{DEED9DB4-F13D-AC4B-9C84-ABC70AA9169F}" dt="2024-03-05T13:58:29.620" v="8060" actId="1035"/>
        <pc:sldMkLst>
          <pc:docMk/>
          <pc:sldMk cId="662861100" sldId="2087"/>
        </pc:sldMkLst>
      </pc:sldChg>
      <pc:sldChg chg="del">
        <pc:chgData name="Daniel Khashabi" userId="62390808-c838-45e6-be59-d6fd0d208bc8" providerId="ADAL" clId="{DEED9DB4-F13D-AC4B-9C84-ABC70AA9169F}" dt="2024-02-25T15:53:08.604" v="117" actId="2696"/>
        <pc:sldMkLst>
          <pc:docMk/>
          <pc:sldMk cId="1584137516" sldId="2089"/>
        </pc:sldMkLst>
      </pc:sldChg>
      <pc:sldChg chg="del">
        <pc:chgData name="Daniel Khashabi" userId="62390808-c838-45e6-be59-d6fd0d208bc8" providerId="ADAL" clId="{DEED9DB4-F13D-AC4B-9C84-ABC70AA9169F}" dt="2024-02-29T13:11:27.015" v="4359" actId="2696"/>
        <pc:sldMkLst>
          <pc:docMk/>
          <pc:sldMk cId="0" sldId="2090"/>
        </pc:sldMkLst>
      </pc:sldChg>
      <pc:sldChg chg="del">
        <pc:chgData name="Daniel Khashabi" userId="62390808-c838-45e6-be59-d6fd0d208bc8" providerId="ADAL" clId="{DEED9DB4-F13D-AC4B-9C84-ABC70AA9169F}" dt="2024-02-29T13:11:30.226" v="4361" actId="2696"/>
        <pc:sldMkLst>
          <pc:docMk/>
          <pc:sldMk cId="529033401" sldId="2091"/>
        </pc:sldMkLst>
      </pc:sldChg>
      <pc:sldChg chg="del">
        <pc:chgData name="Daniel Khashabi" userId="62390808-c838-45e6-be59-d6fd0d208bc8" providerId="ADAL" clId="{DEED9DB4-F13D-AC4B-9C84-ABC70AA9169F}" dt="2024-02-29T13:11:36.970" v="4362" actId="2696"/>
        <pc:sldMkLst>
          <pc:docMk/>
          <pc:sldMk cId="4038841416" sldId="2092"/>
        </pc:sldMkLst>
      </pc:sldChg>
      <pc:sldChg chg="modSp mod ord modCm">
        <pc:chgData name="Daniel Khashabi" userId="62390808-c838-45e6-be59-d6fd0d208bc8" providerId="ADAL" clId="{DEED9DB4-F13D-AC4B-9C84-ABC70AA9169F}" dt="2024-03-05T12:42:55.103" v="5987" actId="20577"/>
        <pc:sldMkLst>
          <pc:docMk/>
          <pc:sldMk cId="2448358222" sldId="2095"/>
        </pc:sldMkLst>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DEED9DB4-F13D-AC4B-9C84-ABC70AA9169F}" dt="2024-03-05T12:42:23.555" v="5841"/>
              <pc2:cmMkLst xmlns:pc2="http://schemas.microsoft.com/office/powerpoint/2019/9/main/command">
                <pc:docMk/>
                <pc:sldMk cId="2448358222" sldId="2095"/>
                <pc2:cmMk id="{97F3EBB5-EF37-BA4E-B5DC-6654A2AAAD5A}"/>
              </pc2:cmMkLst>
            </pc226:cmChg>
          </p:ext>
        </pc:extLst>
      </pc:sldChg>
      <pc:sldChg chg="add del">
        <pc:chgData name="Daniel Khashabi" userId="62390808-c838-45e6-be59-d6fd0d208bc8" providerId="ADAL" clId="{DEED9DB4-F13D-AC4B-9C84-ABC70AA9169F}" dt="2024-02-26T14:39:31.038" v="412"/>
        <pc:sldMkLst>
          <pc:docMk/>
          <pc:sldMk cId="3104465640" sldId="2097"/>
        </pc:sldMkLst>
      </pc:sldChg>
      <pc:sldChg chg="addSp delSp modSp add mod delAnim modAnim">
        <pc:chgData name="Daniel Khashabi" userId="62390808-c838-45e6-be59-d6fd0d208bc8" providerId="ADAL" clId="{DEED9DB4-F13D-AC4B-9C84-ABC70AA9169F}" dt="2024-02-26T20:56:09.458" v="2050" actId="14100"/>
        <pc:sldMkLst>
          <pc:docMk/>
          <pc:sldMk cId="3213120219" sldId="2097"/>
        </pc:sldMkLst>
      </pc:sldChg>
      <pc:sldChg chg="add del ord">
        <pc:chgData name="Daniel Khashabi" userId="62390808-c838-45e6-be59-d6fd0d208bc8" providerId="ADAL" clId="{DEED9DB4-F13D-AC4B-9C84-ABC70AA9169F}" dt="2024-02-26T14:41:48.480" v="418" actId="2696"/>
        <pc:sldMkLst>
          <pc:docMk/>
          <pc:sldMk cId="4127487649" sldId="2097"/>
        </pc:sldMkLst>
      </pc:sldChg>
      <pc:sldChg chg="add del ord">
        <pc:chgData name="Daniel Khashabi" userId="62390808-c838-45e6-be59-d6fd0d208bc8" providerId="ADAL" clId="{DEED9DB4-F13D-AC4B-9C84-ABC70AA9169F}" dt="2024-02-26T14:41:48.480" v="418" actId="2696"/>
        <pc:sldMkLst>
          <pc:docMk/>
          <pc:sldMk cId="810807017" sldId="2098"/>
        </pc:sldMkLst>
      </pc:sldChg>
      <pc:sldChg chg="add del mod modShow">
        <pc:chgData name="Daniel Khashabi" userId="62390808-c838-45e6-be59-d6fd0d208bc8" providerId="ADAL" clId="{DEED9DB4-F13D-AC4B-9C84-ABC70AA9169F}" dt="2024-02-27T00:56:34.550" v="3353" actId="2696"/>
        <pc:sldMkLst>
          <pc:docMk/>
          <pc:sldMk cId="1371440963" sldId="2098"/>
        </pc:sldMkLst>
      </pc:sldChg>
      <pc:sldChg chg="add del">
        <pc:chgData name="Daniel Khashabi" userId="62390808-c838-45e6-be59-d6fd0d208bc8" providerId="ADAL" clId="{DEED9DB4-F13D-AC4B-9C84-ABC70AA9169F}" dt="2024-02-26T14:39:31.038" v="412"/>
        <pc:sldMkLst>
          <pc:docMk/>
          <pc:sldMk cId="1456236510" sldId="2098"/>
        </pc:sldMkLst>
      </pc:sldChg>
      <pc:sldChg chg="add del ord">
        <pc:chgData name="Daniel Khashabi" userId="62390808-c838-45e6-be59-d6fd0d208bc8" providerId="ADAL" clId="{DEED9DB4-F13D-AC4B-9C84-ABC70AA9169F}" dt="2024-02-26T14:41:48.480" v="418" actId="2696"/>
        <pc:sldMkLst>
          <pc:docMk/>
          <pc:sldMk cId="1280208039" sldId="2099"/>
        </pc:sldMkLst>
      </pc:sldChg>
      <pc:sldChg chg="add del">
        <pc:chgData name="Daniel Khashabi" userId="62390808-c838-45e6-be59-d6fd0d208bc8" providerId="ADAL" clId="{DEED9DB4-F13D-AC4B-9C84-ABC70AA9169F}" dt="2024-02-26T14:39:31.038" v="412"/>
        <pc:sldMkLst>
          <pc:docMk/>
          <pc:sldMk cId="1930937687" sldId="2099"/>
        </pc:sldMkLst>
      </pc:sldChg>
      <pc:sldChg chg="add del">
        <pc:chgData name="Daniel Khashabi" userId="62390808-c838-45e6-be59-d6fd0d208bc8" providerId="ADAL" clId="{DEED9DB4-F13D-AC4B-9C84-ABC70AA9169F}" dt="2024-02-26T20:21:13.898" v="1816" actId="2696"/>
        <pc:sldMkLst>
          <pc:docMk/>
          <pc:sldMk cId="2774032814" sldId="2099"/>
        </pc:sldMkLst>
      </pc:sldChg>
      <pc:sldChg chg="addSp delSp modSp add del mod delAnim">
        <pc:chgData name="Daniel Khashabi" userId="62390808-c838-45e6-be59-d6fd0d208bc8" providerId="ADAL" clId="{DEED9DB4-F13D-AC4B-9C84-ABC70AA9169F}" dt="2024-02-26T21:09:58.227" v="2866" actId="2696"/>
        <pc:sldMkLst>
          <pc:docMk/>
          <pc:sldMk cId="3927429390" sldId="2099"/>
        </pc:sldMkLst>
      </pc:sldChg>
      <pc:sldChg chg="modSp add del mod">
        <pc:chgData name="Daniel Khashabi" userId="62390808-c838-45e6-be59-d6fd0d208bc8" providerId="ADAL" clId="{DEED9DB4-F13D-AC4B-9C84-ABC70AA9169F}" dt="2024-02-26T20:21:13.898" v="1816" actId="2696"/>
        <pc:sldMkLst>
          <pc:docMk/>
          <pc:sldMk cId="2214727687" sldId="2100"/>
        </pc:sldMkLst>
      </pc:sldChg>
      <pc:sldChg chg="addSp delSp add del mod">
        <pc:chgData name="Daniel Khashabi" userId="62390808-c838-45e6-be59-d6fd0d208bc8" providerId="ADAL" clId="{DEED9DB4-F13D-AC4B-9C84-ABC70AA9169F}" dt="2024-02-26T21:16:12.693" v="2950" actId="2696"/>
        <pc:sldMkLst>
          <pc:docMk/>
          <pc:sldMk cId="3397128234" sldId="2100"/>
        </pc:sldMkLst>
      </pc:sldChg>
      <pc:sldChg chg="modSp add del mod">
        <pc:chgData name="Daniel Khashabi" userId="62390808-c838-45e6-be59-d6fd0d208bc8" providerId="ADAL" clId="{DEED9DB4-F13D-AC4B-9C84-ABC70AA9169F}" dt="2024-02-26T14:39:31.038" v="412"/>
        <pc:sldMkLst>
          <pc:docMk/>
          <pc:sldMk cId="3688428426" sldId="2100"/>
        </pc:sldMkLst>
      </pc:sldChg>
      <pc:sldChg chg="add del ord">
        <pc:chgData name="Daniel Khashabi" userId="62390808-c838-45e6-be59-d6fd0d208bc8" providerId="ADAL" clId="{DEED9DB4-F13D-AC4B-9C84-ABC70AA9169F}" dt="2024-02-26T14:41:48.480" v="418" actId="2696"/>
        <pc:sldMkLst>
          <pc:docMk/>
          <pc:sldMk cId="3888515253" sldId="2100"/>
        </pc:sldMkLst>
      </pc:sldChg>
      <pc:sldChg chg="add del">
        <pc:chgData name="Daniel Khashabi" userId="62390808-c838-45e6-be59-d6fd0d208bc8" providerId="ADAL" clId="{DEED9DB4-F13D-AC4B-9C84-ABC70AA9169F}" dt="2024-02-26T14:39:31.038" v="412"/>
        <pc:sldMkLst>
          <pc:docMk/>
          <pc:sldMk cId="1579916790" sldId="2102"/>
        </pc:sldMkLst>
      </pc:sldChg>
      <pc:sldChg chg="add del ord">
        <pc:chgData name="Daniel Khashabi" userId="62390808-c838-45e6-be59-d6fd0d208bc8" providerId="ADAL" clId="{DEED9DB4-F13D-AC4B-9C84-ABC70AA9169F}" dt="2024-02-26T14:41:48.480" v="418" actId="2696"/>
        <pc:sldMkLst>
          <pc:docMk/>
          <pc:sldMk cId="2649570540" sldId="2102"/>
        </pc:sldMkLst>
      </pc:sldChg>
      <pc:sldChg chg="addSp delSp modSp add del mod modClrScheme chgLayout">
        <pc:chgData name="Daniel Khashabi" userId="62390808-c838-45e6-be59-d6fd0d208bc8" providerId="ADAL" clId="{DEED9DB4-F13D-AC4B-9C84-ABC70AA9169F}" dt="2024-02-26T17:17:56.726" v="1168" actId="2696"/>
        <pc:sldMkLst>
          <pc:docMk/>
          <pc:sldMk cId="3726379634" sldId="2102"/>
        </pc:sldMkLst>
      </pc:sldChg>
      <pc:sldChg chg="add del">
        <pc:chgData name="Daniel Khashabi" userId="62390808-c838-45e6-be59-d6fd0d208bc8" providerId="ADAL" clId="{DEED9DB4-F13D-AC4B-9C84-ABC70AA9169F}" dt="2024-02-26T15:40:12.613" v="826" actId="2696"/>
        <pc:sldMkLst>
          <pc:docMk/>
          <pc:sldMk cId="994405458" sldId="2103"/>
        </pc:sldMkLst>
      </pc:sldChg>
      <pc:sldChg chg="add del ord">
        <pc:chgData name="Daniel Khashabi" userId="62390808-c838-45e6-be59-d6fd0d208bc8" providerId="ADAL" clId="{DEED9DB4-F13D-AC4B-9C84-ABC70AA9169F}" dt="2024-02-26T14:41:48.480" v="418" actId="2696"/>
        <pc:sldMkLst>
          <pc:docMk/>
          <pc:sldMk cId="1441228981" sldId="2103"/>
        </pc:sldMkLst>
      </pc:sldChg>
      <pc:sldChg chg="add del">
        <pc:chgData name="Daniel Khashabi" userId="62390808-c838-45e6-be59-d6fd0d208bc8" providerId="ADAL" clId="{DEED9DB4-F13D-AC4B-9C84-ABC70AA9169F}" dt="2024-02-26T14:39:31.038" v="412"/>
        <pc:sldMkLst>
          <pc:docMk/>
          <pc:sldMk cId="2180892409" sldId="2103"/>
        </pc:sldMkLst>
      </pc:sldChg>
      <pc:sldChg chg="modSp mod">
        <pc:chgData name="Daniel Khashabi" userId="62390808-c838-45e6-be59-d6fd0d208bc8" providerId="ADAL" clId="{DEED9DB4-F13D-AC4B-9C84-ABC70AA9169F}" dt="2024-02-29T13:04:37.394" v="4112" actId="20577"/>
        <pc:sldMkLst>
          <pc:docMk/>
          <pc:sldMk cId="2601742440" sldId="2104"/>
        </pc:sldMkLst>
      </pc:sldChg>
      <pc:sldChg chg="del">
        <pc:chgData name="Daniel Khashabi" userId="62390808-c838-45e6-be59-d6fd0d208bc8" providerId="ADAL" clId="{DEED9DB4-F13D-AC4B-9C84-ABC70AA9169F}" dt="2024-02-29T12:52:53.596" v="3680" actId="2696"/>
        <pc:sldMkLst>
          <pc:docMk/>
          <pc:sldMk cId="1402425247" sldId="2105"/>
        </pc:sldMkLst>
      </pc:sldChg>
      <pc:sldChg chg="add del">
        <pc:chgData name="Daniel Khashabi" userId="62390808-c838-45e6-be59-d6fd0d208bc8" providerId="ADAL" clId="{DEED9DB4-F13D-AC4B-9C84-ABC70AA9169F}" dt="2024-02-26T14:49:13.764" v="732" actId="2696"/>
        <pc:sldMkLst>
          <pc:docMk/>
          <pc:sldMk cId="1554954525" sldId="2106"/>
        </pc:sldMkLst>
      </pc:sldChg>
      <pc:sldChg chg="add del ord">
        <pc:chgData name="Daniel Khashabi" userId="62390808-c838-45e6-be59-d6fd0d208bc8" providerId="ADAL" clId="{DEED9DB4-F13D-AC4B-9C84-ABC70AA9169F}" dt="2024-02-26T14:41:48.480" v="418" actId="2696"/>
        <pc:sldMkLst>
          <pc:docMk/>
          <pc:sldMk cId="1659652505" sldId="2106"/>
        </pc:sldMkLst>
      </pc:sldChg>
      <pc:sldChg chg="add del">
        <pc:chgData name="Daniel Khashabi" userId="62390808-c838-45e6-be59-d6fd0d208bc8" providerId="ADAL" clId="{DEED9DB4-F13D-AC4B-9C84-ABC70AA9169F}" dt="2024-02-26T14:39:31.038" v="412"/>
        <pc:sldMkLst>
          <pc:docMk/>
          <pc:sldMk cId="87013457" sldId="2107"/>
        </pc:sldMkLst>
      </pc:sldChg>
      <pc:sldChg chg="add del ord">
        <pc:chgData name="Daniel Khashabi" userId="62390808-c838-45e6-be59-d6fd0d208bc8" providerId="ADAL" clId="{DEED9DB4-F13D-AC4B-9C84-ABC70AA9169F}" dt="2024-02-26T14:41:48.480" v="418" actId="2696"/>
        <pc:sldMkLst>
          <pc:docMk/>
          <pc:sldMk cId="488662203" sldId="2107"/>
        </pc:sldMkLst>
      </pc:sldChg>
      <pc:sldChg chg="add del">
        <pc:chgData name="Daniel Khashabi" userId="62390808-c838-45e6-be59-d6fd0d208bc8" providerId="ADAL" clId="{DEED9DB4-F13D-AC4B-9C84-ABC70AA9169F}" dt="2024-02-26T14:39:31.038" v="412"/>
        <pc:sldMkLst>
          <pc:docMk/>
          <pc:sldMk cId="1257075722" sldId="2108"/>
        </pc:sldMkLst>
      </pc:sldChg>
      <pc:sldChg chg="add del ord">
        <pc:chgData name="Daniel Khashabi" userId="62390808-c838-45e6-be59-d6fd0d208bc8" providerId="ADAL" clId="{DEED9DB4-F13D-AC4B-9C84-ABC70AA9169F}" dt="2024-02-26T14:41:48.480" v="418" actId="2696"/>
        <pc:sldMkLst>
          <pc:docMk/>
          <pc:sldMk cId="4216714220" sldId="2108"/>
        </pc:sldMkLst>
      </pc:sldChg>
      <pc:sldChg chg="add del ord">
        <pc:chgData name="Daniel Khashabi" userId="62390808-c838-45e6-be59-d6fd0d208bc8" providerId="ADAL" clId="{DEED9DB4-F13D-AC4B-9C84-ABC70AA9169F}" dt="2024-02-26T14:41:48.480" v="418" actId="2696"/>
        <pc:sldMkLst>
          <pc:docMk/>
          <pc:sldMk cId="0" sldId="2109"/>
        </pc:sldMkLst>
      </pc:sldChg>
      <pc:sldChg chg="addSp delSp modSp add del mod">
        <pc:chgData name="Daniel Khashabi" userId="62390808-c838-45e6-be59-d6fd0d208bc8" providerId="ADAL" clId="{DEED9DB4-F13D-AC4B-9C84-ABC70AA9169F}" dt="2024-02-26T20:49:40.143" v="2005" actId="2696"/>
        <pc:sldMkLst>
          <pc:docMk/>
          <pc:sldMk cId="669504805" sldId="2109"/>
        </pc:sldMkLst>
      </pc:sldChg>
      <pc:sldChg chg="add del">
        <pc:chgData name="Daniel Khashabi" userId="62390808-c838-45e6-be59-d6fd0d208bc8" providerId="ADAL" clId="{DEED9DB4-F13D-AC4B-9C84-ABC70AA9169F}" dt="2024-02-26T14:39:31.038" v="412"/>
        <pc:sldMkLst>
          <pc:docMk/>
          <pc:sldMk cId="2619351886" sldId="2109"/>
        </pc:sldMkLst>
      </pc:sldChg>
      <pc:sldChg chg="add del ord">
        <pc:chgData name="Daniel Khashabi" userId="62390808-c838-45e6-be59-d6fd0d208bc8" providerId="ADAL" clId="{DEED9DB4-F13D-AC4B-9C84-ABC70AA9169F}" dt="2024-02-26T14:41:48.480" v="418" actId="2696"/>
        <pc:sldMkLst>
          <pc:docMk/>
          <pc:sldMk cId="0" sldId="2110"/>
        </pc:sldMkLst>
      </pc:sldChg>
      <pc:sldChg chg="add del">
        <pc:chgData name="Daniel Khashabi" userId="62390808-c838-45e6-be59-d6fd0d208bc8" providerId="ADAL" clId="{DEED9DB4-F13D-AC4B-9C84-ABC70AA9169F}" dt="2024-02-26T14:39:31.038" v="412"/>
        <pc:sldMkLst>
          <pc:docMk/>
          <pc:sldMk cId="1313965509" sldId="2110"/>
        </pc:sldMkLst>
      </pc:sldChg>
      <pc:sldChg chg="add del">
        <pc:chgData name="Daniel Khashabi" userId="62390808-c838-45e6-be59-d6fd0d208bc8" providerId="ADAL" clId="{DEED9DB4-F13D-AC4B-9C84-ABC70AA9169F}" dt="2024-02-26T21:36:50.978" v="2968" actId="2696"/>
        <pc:sldMkLst>
          <pc:docMk/>
          <pc:sldMk cId="3805859639" sldId="2110"/>
        </pc:sldMkLst>
      </pc:sldChg>
      <pc:sldChg chg="add del ord">
        <pc:chgData name="Daniel Khashabi" userId="62390808-c838-45e6-be59-d6fd0d208bc8" providerId="ADAL" clId="{DEED9DB4-F13D-AC4B-9C84-ABC70AA9169F}" dt="2024-02-26T14:41:48.480" v="418" actId="2696"/>
        <pc:sldMkLst>
          <pc:docMk/>
          <pc:sldMk cId="0" sldId="2114"/>
        </pc:sldMkLst>
      </pc:sldChg>
      <pc:sldChg chg="modSp add del mod">
        <pc:chgData name="Daniel Khashabi" userId="62390808-c838-45e6-be59-d6fd0d208bc8" providerId="ADAL" clId="{DEED9DB4-F13D-AC4B-9C84-ABC70AA9169F}" dt="2024-02-27T00:47:04.512" v="3289" actId="2696"/>
        <pc:sldMkLst>
          <pc:docMk/>
          <pc:sldMk cId="1759217776" sldId="2114"/>
        </pc:sldMkLst>
      </pc:sldChg>
      <pc:sldChg chg="add del">
        <pc:chgData name="Daniel Khashabi" userId="62390808-c838-45e6-be59-d6fd0d208bc8" providerId="ADAL" clId="{DEED9DB4-F13D-AC4B-9C84-ABC70AA9169F}" dt="2024-02-26T14:39:31.038" v="412"/>
        <pc:sldMkLst>
          <pc:docMk/>
          <pc:sldMk cId="2046602622" sldId="2114"/>
        </pc:sldMkLst>
      </pc:sldChg>
      <pc:sldChg chg="add del ord">
        <pc:chgData name="Daniel Khashabi" userId="62390808-c838-45e6-be59-d6fd0d208bc8" providerId="ADAL" clId="{DEED9DB4-F13D-AC4B-9C84-ABC70AA9169F}" dt="2024-02-26T14:41:48.480" v="418" actId="2696"/>
        <pc:sldMkLst>
          <pc:docMk/>
          <pc:sldMk cId="0" sldId="2115"/>
        </pc:sldMkLst>
      </pc:sldChg>
      <pc:sldChg chg="add del">
        <pc:chgData name="Daniel Khashabi" userId="62390808-c838-45e6-be59-d6fd0d208bc8" providerId="ADAL" clId="{DEED9DB4-F13D-AC4B-9C84-ABC70AA9169F}" dt="2024-02-26T14:39:31.038" v="412"/>
        <pc:sldMkLst>
          <pc:docMk/>
          <pc:sldMk cId="1966692732" sldId="2115"/>
        </pc:sldMkLst>
      </pc:sldChg>
      <pc:sldChg chg="add del">
        <pc:chgData name="Daniel Khashabi" userId="62390808-c838-45e6-be59-d6fd0d208bc8" providerId="ADAL" clId="{DEED9DB4-F13D-AC4B-9C84-ABC70AA9169F}" dt="2024-02-27T00:47:02.957" v="3288" actId="2696"/>
        <pc:sldMkLst>
          <pc:docMk/>
          <pc:sldMk cId="4092950619" sldId="2115"/>
        </pc:sldMkLst>
      </pc:sldChg>
      <pc:sldChg chg="add del ord">
        <pc:chgData name="Daniel Khashabi" userId="62390808-c838-45e6-be59-d6fd0d208bc8" providerId="ADAL" clId="{DEED9DB4-F13D-AC4B-9C84-ABC70AA9169F}" dt="2024-02-26T14:41:48.480" v="418" actId="2696"/>
        <pc:sldMkLst>
          <pc:docMk/>
          <pc:sldMk cId="0" sldId="2116"/>
        </pc:sldMkLst>
      </pc:sldChg>
      <pc:sldChg chg="add del">
        <pc:chgData name="Daniel Khashabi" userId="62390808-c838-45e6-be59-d6fd0d208bc8" providerId="ADAL" clId="{DEED9DB4-F13D-AC4B-9C84-ABC70AA9169F}" dt="2024-02-26T14:39:31.038" v="412"/>
        <pc:sldMkLst>
          <pc:docMk/>
          <pc:sldMk cId="3432827609" sldId="2116"/>
        </pc:sldMkLst>
      </pc:sldChg>
      <pc:sldChg chg="add del mod modShow">
        <pc:chgData name="Daniel Khashabi" userId="62390808-c838-45e6-be59-d6fd0d208bc8" providerId="ADAL" clId="{DEED9DB4-F13D-AC4B-9C84-ABC70AA9169F}" dt="2024-02-27T00:56:34.550" v="3353" actId="2696"/>
        <pc:sldMkLst>
          <pc:docMk/>
          <pc:sldMk cId="3723354458" sldId="2116"/>
        </pc:sldMkLst>
      </pc:sldChg>
      <pc:sldChg chg="add del">
        <pc:chgData name="Daniel Khashabi" userId="62390808-c838-45e6-be59-d6fd0d208bc8" providerId="ADAL" clId="{DEED9DB4-F13D-AC4B-9C84-ABC70AA9169F}" dt="2024-02-26T14:39:31.038" v="412"/>
        <pc:sldMkLst>
          <pc:docMk/>
          <pc:sldMk cId="3372625471" sldId="2118"/>
        </pc:sldMkLst>
      </pc:sldChg>
      <pc:sldChg chg="addSp delSp modSp add mod">
        <pc:chgData name="Daniel Khashabi" userId="62390808-c838-45e6-be59-d6fd0d208bc8" providerId="ADAL" clId="{DEED9DB4-F13D-AC4B-9C84-ABC70AA9169F}" dt="2024-02-27T00:50:55.039" v="3331" actId="20577"/>
        <pc:sldMkLst>
          <pc:docMk/>
          <pc:sldMk cId="3536975445" sldId="2118"/>
        </pc:sldMkLst>
      </pc:sldChg>
      <pc:sldChg chg="add del">
        <pc:chgData name="Daniel Khashabi" userId="62390808-c838-45e6-be59-d6fd0d208bc8" providerId="ADAL" clId="{DEED9DB4-F13D-AC4B-9C84-ABC70AA9169F}" dt="2024-02-26T14:39:31.038" v="412"/>
        <pc:sldMkLst>
          <pc:docMk/>
          <pc:sldMk cId="452788699" sldId="2120"/>
        </pc:sldMkLst>
      </pc:sldChg>
      <pc:sldChg chg="delSp add del mod ord">
        <pc:chgData name="Daniel Khashabi" userId="62390808-c838-45e6-be59-d6fd0d208bc8" providerId="ADAL" clId="{DEED9DB4-F13D-AC4B-9C84-ABC70AA9169F}" dt="2024-03-05T13:06:59.110" v="6793" actId="478"/>
        <pc:sldMkLst>
          <pc:docMk/>
          <pc:sldMk cId="2092764876" sldId="2120"/>
        </pc:sldMkLst>
      </pc:sldChg>
      <pc:sldChg chg="modSp add del mod">
        <pc:chgData name="Daniel Khashabi" userId="62390808-c838-45e6-be59-d6fd0d208bc8" providerId="ADAL" clId="{DEED9DB4-F13D-AC4B-9C84-ABC70AA9169F}" dt="2024-02-26T15:38:16.056" v="737" actId="2696"/>
        <pc:sldMkLst>
          <pc:docMk/>
          <pc:sldMk cId="380698155" sldId="2121"/>
        </pc:sldMkLst>
      </pc:sldChg>
      <pc:sldChg chg="add del ord">
        <pc:chgData name="Daniel Khashabi" userId="62390808-c838-45e6-be59-d6fd0d208bc8" providerId="ADAL" clId="{DEED9DB4-F13D-AC4B-9C84-ABC70AA9169F}" dt="2024-02-26T14:41:48.480" v="418" actId="2696"/>
        <pc:sldMkLst>
          <pc:docMk/>
          <pc:sldMk cId="3689472888" sldId="2121"/>
        </pc:sldMkLst>
      </pc:sldChg>
      <pc:sldChg chg="add del">
        <pc:chgData name="Daniel Khashabi" userId="62390808-c838-45e6-be59-d6fd0d208bc8" providerId="ADAL" clId="{DEED9DB4-F13D-AC4B-9C84-ABC70AA9169F}" dt="2024-02-26T14:39:31.038" v="412"/>
        <pc:sldMkLst>
          <pc:docMk/>
          <pc:sldMk cId="3759708072" sldId="2121"/>
        </pc:sldMkLst>
      </pc:sldChg>
      <pc:sldChg chg="delSp add del mod">
        <pc:chgData name="Daniel Khashabi" userId="62390808-c838-45e6-be59-d6fd0d208bc8" providerId="ADAL" clId="{DEED9DB4-F13D-AC4B-9C84-ABC70AA9169F}" dt="2024-02-27T00:49:11.383" v="3314" actId="2696"/>
        <pc:sldMkLst>
          <pc:docMk/>
          <pc:sldMk cId="668457355" sldId="2122"/>
        </pc:sldMkLst>
      </pc:sldChg>
      <pc:sldChg chg="add del ord">
        <pc:chgData name="Daniel Khashabi" userId="62390808-c838-45e6-be59-d6fd0d208bc8" providerId="ADAL" clId="{DEED9DB4-F13D-AC4B-9C84-ABC70AA9169F}" dt="2024-02-26T14:41:48.480" v="418" actId="2696"/>
        <pc:sldMkLst>
          <pc:docMk/>
          <pc:sldMk cId="2294976985" sldId="2122"/>
        </pc:sldMkLst>
      </pc:sldChg>
      <pc:sldChg chg="add del">
        <pc:chgData name="Daniel Khashabi" userId="62390808-c838-45e6-be59-d6fd0d208bc8" providerId="ADAL" clId="{DEED9DB4-F13D-AC4B-9C84-ABC70AA9169F}" dt="2024-02-26T14:39:31.038" v="412"/>
        <pc:sldMkLst>
          <pc:docMk/>
          <pc:sldMk cId="3773298621" sldId="2122"/>
        </pc:sldMkLst>
      </pc:sldChg>
      <pc:sldChg chg="add del">
        <pc:chgData name="Daniel Khashabi" userId="62390808-c838-45e6-be59-d6fd0d208bc8" providerId="ADAL" clId="{DEED9DB4-F13D-AC4B-9C84-ABC70AA9169F}" dt="2024-02-27T00:51:49.738" v="3333" actId="2696"/>
        <pc:sldMkLst>
          <pc:docMk/>
          <pc:sldMk cId="1768260200" sldId="2123"/>
        </pc:sldMkLst>
      </pc:sldChg>
      <pc:sldChg chg="add del ord">
        <pc:chgData name="Daniel Khashabi" userId="62390808-c838-45e6-be59-d6fd0d208bc8" providerId="ADAL" clId="{DEED9DB4-F13D-AC4B-9C84-ABC70AA9169F}" dt="2024-02-26T14:41:48.480" v="418" actId="2696"/>
        <pc:sldMkLst>
          <pc:docMk/>
          <pc:sldMk cId="2178801430" sldId="2123"/>
        </pc:sldMkLst>
      </pc:sldChg>
      <pc:sldChg chg="add del">
        <pc:chgData name="Daniel Khashabi" userId="62390808-c838-45e6-be59-d6fd0d208bc8" providerId="ADAL" clId="{DEED9DB4-F13D-AC4B-9C84-ABC70AA9169F}" dt="2024-02-26T14:39:31.038" v="412"/>
        <pc:sldMkLst>
          <pc:docMk/>
          <pc:sldMk cId="4038934313" sldId="2123"/>
        </pc:sldMkLst>
      </pc:sldChg>
      <pc:sldChg chg="addSp delSp modSp mod modClrScheme chgLayout">
        <pc:chgData name="Daniel Khashabi" userId="62390808-c838-45e6-be59-d6fd0d208bc8" providerId="ADAL" clId="{DEED9DB4-F13D-AC4B-9C84-ABC70AA9169F}" dt="2024-02-27T18:30:17.915" v="3497" actId="20577"/>
        <pc:sldMkLst>
          <pc:docMk/>
          <pc:sldMk cId="3260301037" sldId="2124"/>
        </pc:sldMkLst>
      </pc:sldChg>
      <pc:sldChg chg="del">
        <pc:chgData name="Daniel Khashabi" userId="62390808-c838-45e6-be59-d6fd0d208bc8" providerId="ADAL" clId="{DEED9DB4-F13D-AC4B-9C84-ABC70AA9169F}" dt="2024-02-26T15:46:15.545" v="929" actId="2696"/>
        <pc:sldMkLst>
          <pc:docMk/>
          <pc:sldMk cId="909305330" sldId="2125"/>
        </pc:sldMkLst>
      </pc:sldChg>
      <pc:sldChg chg="del">
        <pc:chgData name="Daniel Khashabi" userId="62390808-c838-45e6-be59-d6fd0d208bc8" providerId="ADAL" clId="{DEED9DB4-F13D-AC4B-9C84-ABC70AA9169F}" dt="2024-02-26T15:46:15.541" v="928" actId="2696"/>
        <pc:sldMkLst>
          <pc:docMk/>
          <pc:sldMk cId="1120701954" sldId="2126"/>
        </pc:sldMkLst>
      </pc:sldChg>
      <pc:sldChg chg="addSp delSp modSp add del mod">
        <pc:chgData name="Daniel Khashabi" userId="62390808-c838-45e6-be59-d6fd0d208bc8" providerId="ADAL" clId="{DEED9DB4-F13D-AC4B-9C84-ABC70AA9169F}" dt="2024-03-05T12:41:38.656" v="5838" actId="14100"/>
        <pc:sldMkLst>
          <pc:docMk/>
          <pc:sldMk cId="3846831846" sldId="2127"/>
        </pc:sldMkLst>
      </pc:sldChg>
      <pc:sldChg chg="add del ord">
        <pc:chgData name="Daniel Khashabi" userId="62390808-c838-45e6-be59-d6fd0d208bc8" providerId="ADAL" clId="{DEED9DB4-F13D-AC4B-9C84-ABC70AA9169F}" dt="2024-02-26T14:41:48.480" v="418" actId="2696"/>
        <pc:sldMkLst>
          <pc:docMk/>
          <pc:sldMk cId="91047051" sldId="2128"/>
        </pc:sldMkLst>
      </pc:sldChg>
      <pc:sldChg chg="add del">
        <pc:chgData name="Daniel Khashabi" userId="62390808-c838-45e6-be59-d6fd0d208bc8" providerId="ADAL" clId="{DEED9DB4-F13D-AC4B-9C84-ABC70AA9169F}" dt="2024-02-27T00:55:30.680" v="3339" actId="2696"/>
        <pc:sldMkLst>
          <pc:docMk/>
          <pc:sldMk cId="1396426442" sldId="2128"/>
        </pc:sldMkLst>
      </pc:sldChg>
      <pc:sldChg chg="add del">
        <pc:chgData name="Daniel Khashabi" userId="62390808-c838-45e6-be59-d6fd0d208bc8" providerId="ADAL" clId="{DEED9DB4-F13D-AC4B-9C84-ABC70AA9169F}" dt="2024-02-26T14:39:31.038" v="412"/>
        <pc:sldMkLst>
          <pc:docMk/>
          <pc:sldMk cId="1794797046" sldId="2128"/>
        </pc:sldMkLst>
      </pc:sldChg>
      <pc:sldChg chg="del">
        <pc:chgData name="Daniel Khashabi" userId="62390808-c838-45e6-be59-d6fd0d208bc8" providerId="ADAL" clId="{DEED9DB4-F13D-AC4B-9C84-ABC70AA9169F}" dt="2024-03-05T12:44:03.041" v="5992" actId="2696"/>
        <pc:sldMkLst>
          <pc:docMk/>
          <pc:sldMk cId="1812878571" sldId="2129"/>
        </pc:sldMkLst>
      </pc:sldChg>
      <pc:sldChg chg="modSp new mod">
        <pc:chgData name="Daniel Khashabi" userId="62390808-c838-45e6-be59-d6fd0d208bc8" providerId="ADAL" clId="{DEED9DB4-F13D-AC4B-9C84-ABC70AA9169F}" dt="2024-02-29T03:12:17.486" v="3512" actId="20577"/>
        <pc:sldMkLst>
          <pc:docMk/>
          <pc:sldMk cId="1595854936" sldId="2130"/>
        </pc:sldMkLst>
      </pc:sldChg>
      <pc:sldChg chg="modSp add mod">
        <pc:chgData name="Daniel Khashabi" userId="62390808-c838-45e6-be59-d6fd0d208bc8" providerId="ADAL" clId="{DEED9DB4-F13D-AC4B-9C84-ABC70AA9169F}" dt="2024-02-25T15:52:30.973" v="112" actId="20577"/>
        <pc:sldMkLst>
          <pc:docMk/>
          <pc:sldMk cId="707410198" sldId="2131"/>
        </pc:sldMkLst>
      </pc:sldChg>
      <pc:sldChg chg="modSp add del mod">
        <pc:chgData name="Daniel Khashabi" userId="62390808-c838-45e6-be59-d6fd0d208bc8" providerId="ADAL" clId="{DEED9DB4-F13D-AC4B-9C84-ABC70AA9169F}" dt="2024-02-25T15:52:51.587" v="115" actId="2696"/>
        <pc:sldMkLst>
          <pc:docMk/>
          <pc:sldMk cId="1564393" sldId="2132"/>
        </pc:sldMkLst>
      </pc:sldChg>
      <pc:sldChg chg="add del">
        <pc:chgData name="Daniel Khashabi" userId="62390808-c838-45e6-be59-d6fd0d208bc8" providerId="ADAL" clId="{DEED9DB4-F13D-AC4B-9C84-ABC70AA9169F}" dt="2024-02-26T14:48:23.514" v="722" actId="2696"/>
        <pc:sldMkLst>
          <pc:docMk/>
          <pc:sldMk cId="3259858336" sldId="2133"/>
        </pc:sldMkLst>
      </pc:sldChg>
      <pc:sldChg chg="modSp add mod modCm">
        <pc:chgData name="Daniel Khashabi" userId="62390808-c838-45e6-be59-d6fd0d208bc8" providerId="ADAL" clId="{DEED9DB4-F13D-AC4B-9C84-ABC70AA9169F}" dt="2024-02-26T15:53:32.045" v="960" actId="20577"/>
        <pc:sldMkLst>
          <pc:docMk/>
          <pc:sldMk cId="193953545" sldId="2134"/>
        </pc:sldMkLst>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DEED9DB4-F13D-AC4B-9C84-ABC70AA9169F}" dt="2024-02-26T14:48:21.305" v="720"/>
              <pc2:cmMkLst xmlns:pc2="http://schemas.microsoft.com/office/powerpoint/2019/9/main/command">
                <pc:docMk/>
                <pc:sldMk cId="193953545" sldId="2134"/>
                <pc2:cmMk id="{46DAF5E0-F44F-7D45-B17B-FD78CF435DA7}"/>
              </pc2:cmMkLst>
            </pc226:cmChg>
          </p:ext>
        </pc:extLst>
      </pc:sldChg>
      <pc:sldChg chg="add del">
        <pc:chgData name="Daniel Khashabi" userId="62390808-c838-45e6-be59-d6fd0d208bc8" providerId="ADAL" clId="{DEED9DB4-F13D-AC4B-9C84-ABC70AA9169F}" dt="2024-02-26T14:49:02.796" v="731" actId="2696"/>
        <pc:sldMkLst>
          <pc:docMk/>
          <pc:sldMk cId="1688804349" sldId="2135"/>
        </pc:sldMkLst>
      </pc:sldChg>
      <pc:sldChg chg="add del">
        <pc:chgData name="Daniel Khashabi" userId="62390808-c838-45e6-be59-d6fd0d208bc8" providerId="ADAL" clId="{DEED9DB4-F13D-AC4B-9C84-ABC70AA9169F}" dt="2024-02-26T14:49:02.791" v="730" actId="2696"/>
        <pc:sldMkLst>
          <pc:docMk/>
          <pc:sldMk cId="1617834202" sldId="2136"/>
        </pc:sldMkLst>
      </pc:sldChg>
      <pc:sldChg chg="add del">
        <pc:chgData name="Daniel Khashabi" userId="62390808-c838-45e6-be59-d6fd0d208bc8" providerId="ADAL" clId="{DEED9DB4-F13D-AC4B-9C84-ABC70AA9169F}" dt="2024-02-26T14:49:02.787" v="729" actId="2696"/>
        <pc:sldMkLst>
          <pc:docMk/>
          <pc:sldMk cId="1660016623" sldId="2137"/>
        </pc:sldMkLst>
      </pc:sldChg>
      <pc:sldChg chg="delSp modSp add del mod">
        <pc:chgData name="Daniel Khashabi" userId="62390808-c838-45e6-be59-d6fd0d208bc8" providerId="ADAL" clId="{DEED9DB4-F13D-AC4B-9C84-ABC70AA9169F}" dt="2024-02-26T15:53:49.666" v="965" actId="2696"/>
        <pc:sldMkLst>
          <pc:docMk/>
          <pc:sldMk cId="1170892755" sldId="2138"/>
        </pc:sldMkLst>
      </pc:sldChg>
      <pc:sldChg chg="modSp add del mod">
        <pc:chgData name="Daniel Khashabi" userId="62390808-c838-45e6-be59-d6fd0d208bc8" providerId="ADAL" clId="{DEED9DB4-F13D-AC4B-9C84-ABC70AA9169F}" dt="2024-02-26T15:53:58.365" v="969" actId="2696"/>
        <pc:sldMkLst>
          <pc:docMk/>
          <pc:sldMk cId="1536739513" sldId="2139"/>
        </pc:sldMkLst>
      </pc:sldChg>
      <pc:sldChg chg="delSp modSp add mod">
        <pc:chgData name="Daniel Khashabi" userId="62390808-c838-45e6-be59-d6fd0d208bc8" providerId="ADAL" clId="{DEED9DB4-F13D-AC4B-9C84-ABC70AA9169F}" dt="2024-02-26T15:54:10.224" v="972" actId="1035"/>
        <pc:sldMkLst>
          <pc:docMk/>
          <pc:sldMk cId="3545075296" sldId="2140"/>
        </pc:sldMkLst>
      </pc:sldChg>
      <pc:sldChg chg="add del">
        <pc:chgData name="Daniel Khashabi" userId="62390808-c838-45e6-be59-d6fd0d208bc8" providerId="ADAL" clId="{DEED9DB4-F13D-AC4B-9C84-ABC70AA9169F}" dt="2024-02-26T15:37:16.645" v="733" actId="2696"/>
        <pc:sldMkLst>
          <pc:docMk/>
          <pc:sldMk cId="2255818399" sldId="2141"/>
        </pc:sldMkLst>
      </pc:sldChg>
      <pc:sldChg chg="modSp add mod">
        <pc:chgData name="Daniel Khashabi" userId="62390808-c838-45e6-be59-d6fd0d208bc8" providerId="ADAL" clId="{DEED9DB4-F13D-AC4B-9C84-ABC70AA9169F}" dt="2024-02-26T14:48:01.478" v="719" actId="1038"/>
        <pc:sldMkLst>
          <pc:docMk/>
          <pc:sldMk cId="110603023" sldId="2142"/>
        </pc:sldMkLst>
      </pc:sldChg>
      <pc:sldChg chg="new del">
        <pc:chgData name="Daniel Khashabi" userId="62390808-c838-45e6-be59-d6fd0d208bc8" providerId="ADAL" clId="{DEED9DB4-F13D-AC4B-9C84-ABC70AA9169F}" dt="2024-02-26T16:15:02.265" v="1089" actId="2696"/>
        <pc:sldMkLst>
          <pc:docMk/>
          <pc:sldMk cId="2936606145" sldId="2143"/>
        </pc:sldMkLst>
      </pc:sldChg>
      <pc:sldChg chg="add del">
        <pc:chgData name="Daniel Khashabi" userId="62390808-c838-45e6-be59-d6fd0d208bc8" providerId="ADAL" clId="{DEED9DB4-F13D-AC4B-9C84-ABC70AA9169F}" dt="2024-02-26T17:17:56.811" v="1175" actId="2696"/>
        <pc:sldMkLst>
          <pc:docMk/>
          <pc:sldMk cId="3119166292" sldId="2143"/>
        </pc:sldMkLst>
      </pc:sldChg>
      <pc:sldChg chg="modSp new mod">
        <pc:chgData name="Daniel Khashabi" userId="62390808-c838-45e6-be59-d6fd0d208bc8" providerId="ADAL" clId="{DEED9DB4-F13D-AC4B-9C84-ABC70AA9169F}" dt="2024-02-26T20:57:28.509" v="2111" actId="20577"/>
        <pc:sldMkLst>
          <pc:docMk/>
          <pc:sldMk cId="1445528531" sldId="2144"/>
        </pc:sldMkLst>
      </pc:sldChg>
      <pc:sldChg chg="add del">
        <pc:chgData name="Daniel Khashabi" userId="62390808-c838-45e6-be59-d6fd0d208bc8" providerId="ADAL" clId="{DEED9DB4-F13D-AC4B-9C84-ABC70AA9169F}" dt="2024-02-26T17:27:10.685" v="1634"/>
        <pc:sldMkLst>
          <pc:docMk/>
          <pc:sldMk cId="1649776231" sldId="2144"/>
        </pc:sldMkLst>
      </pc:sldChg>
      <pc:sldChg chg="delSp modSp add del mod ord delAnim">
        <pc:chgData name="Daniel Khashabi" userId="62390808-c838-45e6-be59-d6fd0d208bc8" providerId="ADAL" clId="{DEED9DB4-F13D-AC4B-9C84-ABC70AA9169F}" dt="2024-02-26T20:56:12.952" v="2051" actId="2696"/>
        <pc:sldMkLst>
          <pc:docMk/>
          <pc:sldMk cId="0" sldId="2145"/>
        </pc:sldMkLst>
      </pc:sldChg>
      <pc:sldChg chg="add del">
        <pc:chgData name="Daniel Khashabi" userId="62390808-c838-45e6-be59-d6fd0d208bc8" providerId="ADAL" clId="{DEED9DB4-F13D-AC4B-9C84-ABC70AA9169F}" dt="2024-02-26T17:17:57.026" v="1189" actId="2696"/>
        <pc:sldMkLst>
          <pc:docMk/>
          <pc:sldMk cId="1449909188" sldId="2146"/>
        </pc:sldMkLst>
      </pc:sldChg>
      <pc:sldChg chg="add del">
        <pc:chgData name="Daniel Khashabi" userId="62390808-c838-45e6-be59-d6fd0d208bc8" providerId="ADAL" clId="{DEED9DB4-F13D-AC4B-9C84-ABC70AA9169F}" dt="2024-02-26T17:17:57.109" v="1193" actId="2696"/>
        <pc:sldMkLst>
          <pc:docMk/>
          <pc:sldMk cId="0" sldId="2147"/>
        </pc:sldMkLst>
      </pc:sldChg>
      <pc:sldChg chg="add del">
        <pc:chgData name="Daniel Khashabi" userId="62390808-c838-45e6-be59-d6fd0d208bc8" providerId="ADAL" clId="{DEED9DB4-F13D-AC4B-9C84-ABC70AA9169F}" dt="2024-02-26T21:01:22.518" v="2468" actId="2696"/>
        <pc:sldMkLst>
          <pc:docMk/>
          <pc:sldMk cId="3214459359" sldId="2147"/>
        </pc:sldMkLst>
      </pc:sldChg>
      <pc:sldChg chg="addSp delSp modSp add mod ord">
        <pc:chgData name="Daniel Khashabi" userId="62390808-c838-45e6-be59-d6fd0d208bc8" providerId="ADAL" clId="{DEED9DB4-F13D-AC4B-9C84-ABC70AA9169F}" dt="2024-02-26T21:13:07.952" v="2921" actId="14100"/>
        <pc:sldMkLst>
          <pc:docMk/>
          <pc:sldMk cId="4075516391" sldId="2148"/>
        </pc:sldMkLst>
      </pc:sldChg>
      <pc:sldChg chg="addSp modSp add mod">
        <pc:chgData name="Daniel Khashabi" userId="62390808-c838-45e6-be59-d6fd0d208bc8" providerId="ADAL" clId="{DEED9DB4-F13D-AC4B-9C84-ABC70AA9169F}" dt="2024-02-26T21:13:23.140" v="2946" actId="1037"/>
        <pc:sldMkLst>
          <pc:docMk/>
          <pc:sldMk cId="3202892392" sldId="2149"/>
        </pc:sldMkLst>
      </pc:sldChg>
      <pc:sldChg chg="add del">
        <pc:chgData name="Daniel Khashabi" userId="62390808-c838-45e6-be59-d6fd0d208bc8" providerId="ADAL" clId="{DEED9DB4-F13D-AC4B-9C84-ABC70AA9169F}" dt="2024-02-26T17:17:57.211" v="1200" actId="2696"/>
        <pc:sldMkLst>
          <pc:docMk/>
          <pc:sldMk cId="2778063608" sldId="2150"/>
        </pc:sldMkLst>
      </pc:sldChg>
      <pc:sldChg chg="add del">
        <pc:chgData name="Daniel Khashabi" userId="62390808-c838-45e6-be59-d6fd0d208bc8" providerId="ADAL" clId="{DEED9DB4-F13D-AC4B-9C84-ABC70AA9169F}" dt="2024-02-26T17:17:57.262" v="1203" actId="2696"/>
        <pc:sldMkLst>
          <pc:docMk/>
          <pc:sldMk cId="4274638510" sldId="2151"/>
        </pc:sldMkLst>
      </pc:sldChg>
      <pc:sldChg chg="modSp add mod">
        <pc:chgData name="Daniel Khashabi" userId="62390808-c838-45e6-be59-d6fd0d208bc8" providerId="ADAL" clId="{DEED9DB4-F13D-AC4B-9C84-ABC70AA9169F}" dt="2024-02-29T03:12:34.246" v="3553" actId="20577"/>
        <pc:sldMkLst>
          <pc:docMk/>
          <pc:sldMk cId="544753199" sldId="2152"/>
        </pc:sldMkLst>
      </pc:sldChg>
      <pc:sldChg chg="add del">
        <pc:chgData name="Daniel Khashabi" userId="62390808-c838-45e6-be59-d6fd0d208bc8" providerId="ADAL" clId="{DEED9DB4-F13D-AC4B-9C84-ABC70AA9169F}" dt="2024-02-27T00:44:58.115" v="3217"/>
        <pc:sldMkLst>
          <pc:docMk/>
          <pc:sldMk cId="1073842897" sldId="2152"/>
        </pc:sldMkLst>
      </pc:sldChg>
      <pc:sldChg chg="new del ord">
        <pc:chgData name="Daniel Khashabi" userId="62390808-c838-45e6-be59-d6fd0d208bc8" providerId="ADAL" clId="{DEED9DB4-F13D-AC4B-9C84-ABC70AA9169F}" dt="2024-02-29T12:51:10.815" v="3603" actId="2696"/>
        <pc:sldMkLst>
          <pc:docMk/>
          <pc:sldMk cId="126106610" sldId="2153"/>
        </pc:sldMkLst>
      </pc:sldChg>
      <pc:sldChg chg="addSp modSp add mod modAnim">
        <pc:chgData name="Daniel Khashabi" userId="62390808-c838-45e6-be59-d6fd0d208bc8" providerId="ADAL" clId="{DEED9DB4-F13D-AC4B-9C84-ABC70AA9169F}" dt="2024-02-29T13:00:27.848" v="3965" actId="1036"/>
        <pc:sldMkLst>
          <pc:docMk/>
          <pc:sldMk cId="234062076" sldId="2153"/>
        </pc:sldMkLst>
      </pc:sldChg>
      <pc:sldChg chg="modSp add mod">
        <pc:chgData name="Daniel Khashabi" userId="62390808-c838-45e6-be59-d6fd0d208bc8" providerId="ADAL" clId="{DEED9DB4-F13D-AC4B-9C84-ABC70AA9169F}" dt="2024-02-29T13:11:08.280" v="4358" actId="20577"/>
        <pc:sldMkLst>
          <pc:docMk/>
          <pc:sldMk cId="1359813283" sldId="2154"/>
        </pc:sldMkLst>
      </pc:sldChg>
      <pc:sldChg chg="addSp modSp add mod">
        <pc:chgData name="Daniel Khashabi" userId="62390808-c838-45e6-be59-d6fd0d208bc8" providerId="ADAL" clId="{DEED9DB4-F13D-AC4B-9C84-ABC70AA9169F}" dt="2024-02-29T13:21:44.110" v="4883" actId="1036"/>
        <pc:sldMkLst>
          <pc:docMk/>
          <pc:sldMk cId="2357188983" sldId="2155"/>
        </pc:sldMkLst>
      </pc:sldChg>
      <pc:sldChg chg="addSp modSp add mod">
        <pc:chgData name="Daniel Khashabi" userId="62390808-c838-45e6-be59-d6fd0d208bc8" providerId="ADAL" clId="{DEED9DB4-F13D-AC4B-9C84-ABC70AA9169F}" dt="2024-02-29T13:22:03.121" v="4888" actId="207"/>
        <pc:sldMkLst>
          <pc:docMk/>
          <pc:sldMk cId="2704039910" sldId="2156"/>
        </pc:sldMkLst>
      </pc:sldChg>
      <pc:sldChg chg="add del">
        <pc:chgData name="Daniel Khashabi" userId="62390808-c838-45e6-be59-d6fd0d208bc8" providerId="ADAL" clId="{DEED9DB4-F13D-AC4B-9C84-ABC70AA9169F}" dt="2024-02-26T17:17:57.364" v="1209" actId="2696"/>
        <pc:sldMkLst>
          <pc:docMk/>
          <pc:sldMk cId="0" sldId="2157"/>
        </pc:sldMkLst>
      </pc:sldChg>
      <pc:sldChg chg="addSp delSp modSp new mod ord">
        <pc:chgData name="Daniel Khashabi" userId="62390808-c838-45e6-be59-d6fd0d208bc8" providerId="ADAL" clId="{DEED9DB4-F13D-AC4B-9C84-ABC70AA9169F}" dt="2024-03-05T12:47:47.008" v="6160" actId="478"/>
        <pc:sldMkLst>
          <pc:docMk/>
          <pc:sldMk cId="1249772892" sldId="2157"/>
        </pc:sldMkLst>
      </pc:sldChg>
      <pc:sldChg chg="addSp delSp modSp add del mod modClrScheme chgLayout">
        <pc:chgData name="Daniel Khashabi" userId="62390808-c838-45e6-be59-d6fd0d208bc8" providerId="ADAL" clId="{DEED9DB4-F13D-AC4B-9C84-ABC70AA9169F}" dt="2024-03-05T12:47:21.669" v="6157"/>
        <pc:sldMkLst>
          <pc:docMk/>
          <pc:sldMk cId="0" sldId="2158"/>
        </pc:sldMkLst>
      </pc:sldChg>
      <pc:sldChg chg="addSp delSp modSp add del mod modClrScheme chgLayout">
        <pc:chgData name="Daniel Khashabi" userId="62390808-c838-45e6-be59-d6fd0d208bc8" providerId="ADAL" clId="{DEED9DB4-F13D-AC4B-9C84-ABC70AA9169F}" dt="2024-03-05T12:47:22.701" v="6158"/>
        <pc:sldMkLst>
          <pc:docMk/>
          <pc:sldMk cId="0" sldId="2159"/>
        </pc:sldMkLst>
      </pc:sldChg>
      <pc:sldChg chg="add del">
        <pc:chgData name="Daniel Khashabi" userId="62390808-c838-45e6-be59-d6fd0d208bc8" providerId="ADAL" clId="{DEED9DB4-F13D-AC4B-9C84-ABC70AA9169F}" dt="2024-03-05T12:20:07.645" v="5352"/>
        <pc:sldMkLst>
          <pc:docMk/>
          <pc:sldMk cId="0" sldId="2160"/>
        </pc:sldMkLst>
      </pc:sldChg>
      <pc:sldChg chg="modSp add del">
        <pc:chgData name="Daniel Khashabi" userId="62390808-c838-45e6-be59-d6fd0d208bc8" providerId="ADAL" clId="{DEED9DB4-F13D-AC4B-9C84-ABC70AA9169F}" dt="2024-03-05T12:20:22.353" v="5353" actId="2696"/>
        <pc:sldMkLst>
          <pc:docMk/>
          <pc:sldMk cId="0" sldId="2161"/>
        </pc:sldMkLst>
      </pc:sldChg>
      <pc:sldChg chg="new">
        <pc:chgData name="Daniel Khashabi" userId="62390808-c838-45e6-be59-d6fd0d208bc8" providerId="ADAL" clId="{DEED9DB4-F13D-AC4B-9C84-ABC70AA9169F}" dt="2024-03-05T12:43:18.498" v="5988" actId="680"/>
        <pc:sldMkLst>
          <pc:docMk/>
          <pc:sldMk cId="1074479142" sldId="2161"/>
        </pc:sldMkLst>
      </pc:sldChg>
      <pc:sldChg chg="modSp add del">
        <pc:chgData name="Daniel Khashabi" userId="62390808-c838-45e6-be59-d6fd0d208bc8" providerId="ADAL" clId="{DEED9DB4-F13D-AC4B-9C84-ABC70AA9169F}" dt="2024-02-26T17:18:00.096" v="1393"/>
        <pc:sldMkLst>
          <pc:docMk/>
          <pc:sldMk cId="0" sldId="2162"/>
        </pc:sldMkLst>
      </pc:sldChg>
      <pc:sldChg chg="modSp add mod modClrScheme chgLayout">
        <pc:chgData name="Daniel Khashabi" userId="62390808-c838-45e6-be59-d6fd0d208bc8" providerId="ADAL" clId="{DEED9DB4-F13D-AC4B-9C84-ABC70AA9169F}" dt="2024-03-05T12:48:06.629" v="6162" actId="14100"/>
        <pc:sldMkLst>
          <pc:docMk/>
          <pc:sldMk cId="1403367299" sldId="2162"/>
        </pc:sldMkLst>
      </pc:sldChg>
      <pc:sldChg chg="modSp add del">
        <pc:chgData name="Daniel Khashabi" userId="62390808-c838-45e6-be59-d6fd0d208bc8" providerId="ADAL" clId="{DEED9DB4-F13D-AC4B-9C84-ABC70AA9169F}" dt="2024-02-26T17:18:00.096" v="1393"/>
        <pc:sldMkLst>
          <pc:docMk/>
          <pc:sldMk cId="0" sldId="2163"/>
        </pc:sldMkLst>
      </pc:sldChg>
      <pc:sldChg chg="modSp new mod">
        <pc:chgData name="Daniel Khashabi" userId="62390808-c838-45e6-be59-d6fd0d208bc8" providerId="ADAL" clId="{DEED9DB4-F13D-AC4B-9C84-ABC70AA9169F}" dt="2024-03-05T12:52:48.189" v="6223" actId="242"/>
        <pc:sldMkLst>
          <pc:docMk/>
          <pc:sldMk cId="2458696317" sldId="2163"/>
        </pc:sldMkLst>
      </pc:sldChg>
      <pc:sldChg chg="add del">
        <pc:chgData name="Daniel Khashabi" userId="62390808-c838-45e6-be59-d6fd0d208bc8" providerId="ADAL" clId="{DEED9DB4-F13D-AC4B-9C84-ABC70AA9169F}" dt="2024-02-26T17:17:57.480" v="1216" actId="2696"/>
        <pc:sldMkLst>
          <pc:docMk/>
          <pc:sldMk cId="0" sldId="2164"/>
        </pc:sldMkLst>
      </pc:sldChg>
      <pc:sldChg chg="addSp modSp new mod">
        <pc:chgData name="Daniel Khashabi" userId="62390808-c838-45e6-be59-d6fd0d208bc8" providerId="ADAL" clId="{DEED9DB4-F13D-AC4B-9C84-ABC70AA9169F}" dt="2024-03-05T12:57:07.763" v="6643"/>
        <pc:sldMkLst>
          <pc:docMk/>
          <pc:sldMk cId="50044788" sldId="2164"/>
        </pc:sldMkLst>
      </pc:sldChg>
      <pc:sldChg chg="add del">
        <pc:chgData name="Daniel Khashabi" userId="62390808-c838-45e6-be59-d6fd0d208bc8" providerId="ADAL" clId="{DEED9DB4-F13D-AC4B-9C84-ABC70AA9169F}" dt="2024-02-26T17:17:57.493" v="1217" actId="2696"/>
        <pc:sldMkLst>
          <pc:docMk/>
          <pc:sldMk cId="0" sldId="2165"/>
        </pc:sldMkLst>
      </pc:sldChg>
      <pc:sldChg chg="modSp new mod">
        <pc:chgData name="Daniel Khashabi" userId="62390808-c838-45e6-be59-d6fd0d208bc8" providerId="ADAL" clId="{DEED9DB4-F13D-AC4B-9C84-ABC70AA9169F}" dt="2024-03-05T13:54:04.909" v="7878" actId="113"/>
        <pc:sldMkLst>
          <pc:docMk/>
          <pc:sldMk cId="383882603" sldId="2165"/>
        </pc:sldMkLst>
      </pc:sldChg>
      <pc:sldChg chg="add del">
        <pc:chgData name="Daniel Khashabi" userId="62390808-c838-45e6-be59-d6fd0d208bc8" providerId="ADAL" clId="{DEED9DB4-F13D-AC4B-9C84-ABC70AA9169F}" dt="2024-03-05T13:04:15.910" v="6759"/>
        <pc:sldMkLst>
          <pc:docMk/>
          <pc:sldMk cId="1906457571" sldId="2165"/>
        </pc:sldMkLst>
      </pc:sldChg>
      <pc:sldChg chg="add del">
        <pc:chgData name="Daniel Khashabi" userId="62390808-c838-45e6-be59-d6fd0d208bc8" providerId="ADAL" clId="{DEED9DB4-F13D-AC4B-9C84-ABC70AA9169F}" dt="2024-02-26T17:17:57.511" v="1218" actId="2696"/>
        <pc:sldMkLst>
          <pc:docMk/>
          <pc:sldMk cId="0" sldId="2166"/>
        </pc:sldMkLst>
      </pc:sldChg>
      <pc:sldChg chg="modSp new mod ord">
        <pc:chgData name="Daniel Khashabi" userId="62390808-c838-45e6-be59-d6fd0d208bc8" providerId="ADAL" clId="{DEED9DB4-F13D-AC4B-9C84-ABC70AA9169F}" dt="2024-03-05T13:49:08.708" v="7313" actId="20577"/>
        <pc:sldMkLst>
          <pc:docMk/>
          <pc:sldMk cId="1391188890" sldId="2166"/>
        </pc:sldMkLst>
      </pc:sldChg>
      <pc:sldChg chg="add del">
        <pc:chgData name="Daniel Khashabi" userId="62390808-c838-45e6-be59-d6fd0d208bc8" providerId="ADAL" clId="{DEED9DB4-F13D-AC4B-9C84-ABC70AA9169F}" dt="2024-02-26T17:17:57.530" v="1219" actId="2696"/>
        <pc:sldMkLst>
          <pc:docMk/>
          <pc:sldMk cId="0" sldId="2167"/>
        </pc:sldMkLst>
      </pc:sldChg>
      <pc:sldChg chg="addSp modSp new mod">
        <pc:chgData name="Daniel Khashabi" userId="62390808-c838-45e6-be59-d6fd0d208bc8" providerId="ADAL" clId="{DEED9DB4-F13D-AC4B-9C84-ABC70AA9169F}" dt="2024-03-05T13:53:06.412" v="7700" actId="122"/>
        <pc:sldMkLst>
          <pc:docMk/>
          <pc:sldMk cId="1670293751" sldId="2167"/>
        </pc:sldMkLst>
      </pc:sldChg>
      <pc:sldChg chg="add del">
        <pc:chgData name="Daniel Khashabi" userId="62390808-c838-45e6-be59-d6fd0d208bc8" providerId="ADAL" clId="{DEED9DB4-F13D-AC4B-9C84-ABC70AA9169F}" dt="2024-02-26T17:17:57.546" v="1220" actId="2696"/>
        <pc:sldMkLst>
          <pc:docMk/>
          <pc:sldMk cId="0" sldId="2168"/>
        </pc:sldMkLst>
      </pc:sldChg>
      <pc:sldChg chg="addSp delSp modSp add mod ord delAnim">
        <pc:chgData name="Daniel Khashabi" userId="62390808-c838-45e6-be59-d6fd0d208bc8" providerId="ADAL" clId="{DEED9DB4-F13D-AC4B-9C84-ABC70AA9169F}" dt="2024-03-05T15:36:37.526" v="8183" actId="1037"/>
        <pc:sldMkLst>
          <pc:docMk/>
          <pc:sldMk cId="598416816" sldId="2168"/>
        </pc:sldMkLst>
      </pc:sldChg>
      <pc:sldChg chg="add del">
        <pc:chgData name="Daniel Khashabi" userId="62390808-c838-45e6-be59-d6fd0d208bc8" providerId="ADAL" clId="{DEED9DB4-F13D-AC4B-9C84-ABC70AA9169F}" dt="2024-02-26T17:17:57.557" v="1221" actId="2696"/>
        <pc:sldMkLst>
          <pc:docMk/>
          <pc:sldMk cId="0" sldId="2169"/>
        </pc:sldMkLst>
      </pc:sldChg>
      <pc:sldChg chg="add del">
        <pc:chgData name="Daniel Khashabi" userId="62390808-c838-45e6-be59-d6fd0d208bc8" providerId="ADAL" clId="{DEED9DB4-F13D-AC4B-9C84-ABC70AA9169F}" dt="2024-02-26T17:17:57.577" v="1222" actId="2696"/>
        <pc:sldMkLst>
          <pc:docMk/>
          <pc:sldMk cId="0" sldId="2170"/>
        </pc:sldMkLst>
      </pc:sldChg>
      <pc:sldChg chg="modSp add del">
        <pc:chgData name="Daniel Khashabi" userId="62390808-c838-45e6-be59-d6fd0d208bc8" providerId="ADAL" clId="{DEED9DB4-F13D-AC4B-9C84-ABC70AA9169F}" dt="2024-02-26T17:18:00.096" v="1393"/>
        <pc:sldMkLst>
          <pc:docMk/>
          <pc:sldMk cId="0" sldId="2171"/>
        </pc:sldMkLst>
      </pc:sldChg>
      <pc:sldChg chg="add del">
        <pc:chgData name="Daniel Khashabi" userId="62390808-c838-45e6-be59-d6fd0d208bc8" providerId="ADAL" clId="{DEED9DB4-F13D-AC4B-9C84-ABC70AA9169F}" dt="2024-02-26T17:17:57.643" v="1226" actId="2696"/>
        <pc:sldMkLst>
          <pc:docMk/>
          <pc:sldMk cId="0" sldId="2172"/>
        </pc:sldMkLst>
      </pc:sldChg>
      <pc:sldChg chg="add del">
        <pc:chgData name="Daniel Khashabi" userId="62390808-c838-45e6-be59-d6fd0d208bc8" providerId="ADAL" clId="{DEED9DB4-F13D-AC4B-9C84-ABC70AA9169F}" dt="2024-02-26T17:17:57.658" v="1227" actId="2696"/>
        <pc:sldMkLst>
          <pc:docMk/>
          <pc:sldMk cId="0" sldId="2173"/>
        </pc:sldMkLst>
      </pc:sldChg>
      <pc:sldChg chg="add del">
        <pc:chgData name="Daniel Khashabi" userId="62390808-c838-45e6-be59-d6fd0d208bc8" providerId="ADAL" clId="{DEED9DB4-F13D-AC4B-9C84-ABC70AA9169F}" dt="2024-02-26T17:17:57.670" v="1228" actId="2696"/>
        <pc:sldMkLst>
          <pc:docMk/>
          <pc:sldMk cId="0" sldId="2174"/>
        </pc:sldMkLst>
      </pc:sldChg>
      <pc:sldChg chg="add del">
        <pc:chgData name="Daniel Khashabi" userId="62390808-c838-45e6-be59-d6fd0d208bc8" providerId="ADAL" clId="{DEED9DB4-F13D-AC4B-9C84-ABC70AA9169F}" dt="2024-02-26T17:17:57.689" v="1229" actId="2696"/>
        <pc:sldMkLst>
          <pc:docMk/>
          <pc:sldMk cId="0" sldId="2175"/>
        </pc:sldMkLst>
      </pc:sldChg>
      <pc:sldChg chg="add del">
        <pc:chgData name="Daniel Khashabi" userId="62390808-c838-45e6-be59-d6fd0d208bc8" providerId="ADAL" clId="{DEED9DB4-F13D-AC4B-9C84-ABC70AA9169F}" dt="2024-02-26T17:17:57.708" v="1230" actId="2696"/>
        <pc:sldMkLst>
          <pc:docMk/>
          <pc:sldMk cId="0" sldId="2176"/>
        </pc:sldMkLst>
      </pc:sldChg>
      <pc:sldChg chg="add del">
        <pc:chgData name="Daniel Khashabi" userId="62390808-c838-45e6-be59-d6fd0d208bc8" providerId="ADAL" clId="{DEED9DB4-F13D-AC4B-9C84-ABC70AA9169F}" dt="2024-02-26T17:17:57.758" v="1233" actId="2696"/>
        <pc:sldMkLst>
          <pc:docMk/>
          <pc:sldMk cId="0" sldId="2177"/>
        </pc:sldMkLst>
      </pc:sldChg>
      <pc:sldChg chg="add del">
        <pc:chgData name="Daniel Khashabi" userId="62390808-c838-45e6-be59-d6fd0d208bc8" providerId="ADAL" clId="{DEED9DB4-F13D-AC4B-9C84-ABC70AA9169F}" dt="2024-02-26T17:17:57.780" v="1234" actId="2696"/>
        <pc:sldMkLst>
          <pc:docMk/>
          <pc:sldMk cId="0" sldId="2178"/>
        </pc:sldMkLst>
      </pc:sldChg>
      <pc:sldChg chg="modSp add del">
        <pc:chgData name="Daniel Khashabi" userId="62390808-c838-45e6-be59-d6fd0d208bc8" providerId="ADAL" clId="{DEED9DB4-F13D-AC4B-9C84-ABC70AA9169F}" dt="2024-02-26T17:18:00.096" v="1393"/>
        <pc:sldMkLst>
          <pc:docMk/>
          <pc:sldMk cId="0" sldId="2179"/>
        </pc:sldMkLst>
      </pc:sldChg>
      <pc:sldChg chg="add del">
        <pc:chgData name="Daniel Khashabi" userId="62390808-c838-45e6-be59-d6fd0d208bc8" providerId="ADAL" clId="{DEED9DB4-F13D-AC4B-9C84-ABC70AA9169F}" dt="2024-02-26T17:17:57.846" v="1237" actId="2696"/>
        <pc:sldMkLst>
          <pc:docMk/>
          <pc:sldMk cId="0" sldId="2180"/>
        </pc:sldMkLst>
      </pc:sldChg>
      <pc:sldChg chg="add del">
        <pc:chgData name="Daniel Khashabi" userId="62390808-c838-45e6-be59-d6fd0d208bc8" providerId="ADAL" clId="{DEED9DB4-F13D-AC4B-9C84-ABC70AA9169F}" dt="2024-02-26T17:17:57.875" v="1239" actId="2696"/>
        <pc:sldMkLst>
          <pc:docMk/>
          <pc:sldMk cId="0" sldId="2181"/>
        </pc:sldMkLst>
      </pc:sldChg>
      <pc:sldChg chg="add del">
        <pc:chgData name="Daniel Khashabi" userId="62390808-c838-45e6-be59-d6fd0d208bc8" providerId="ADAL" clId="{DEED9DB4-F13D-AC4B-9C84-ABC70AA9169F}" dt="2024-02-26T17:17:57.906" v="1241" actId="2696"/>
        <pc:sldMkLst>
          <pc:docMk/>
          <pc:sldMk cId="0" sldId="2182"/>
        </pc:sldMkLst>
      </pc:sldChg>
      <pc:sldChg chg="add del">
        <pc:chgData name="Daniel Khashabi" userId="62390808-c838-45e6-be59-d6fd0d208bc8" providerId="ADAL" clId="{DEED9DB4-F13D-AC4B-9C84-ABC70AA9169F}" dt="2024-02-26T17:17:57.922" v="1242" actId="2696"/>
        <pc:sldMkLst>
          <pc:docMk/>
          <pc:sldMk cId="0" sldId="2183"/>
        </pc:sldMkLst>
      </pc:sldChg>
      <pc:sldChg chg="add del">
        <pc:chgData name="Daniel Khashabi" userId="62390808-c838-45e6-be59-d6fd0d208bc8" providerId="ADAL" clId="{DEED9DB4-F13D-AC4B-9C84-ABC70AA9169F}" dt="2024-02-26T17:17:57.938" v="1243" actId="2696"/>
        <pc:sldMkLst>
          <pc:docMk/>
          <pc:sldMk cId="0" sldId="2184"/>
        </pc:sldMkLst>
      </pc:sldChg>
      <pc:sldChg chg="add del">
        <pc:chgData name="Daniel Khashabi" userId="62390808-c838-45e6-be59-d6fd0d208bc8" providerId="ADAL" clId="{DEED9DB4-F13D-AC4B-9C84-ABC70AA9169F}" dt="2024-02-26T17:17:57.977" v="1246" actId="2696"/>
        <pc:sldMkLst>
          <pc:docMk/>
          <pc:sldMk cId="0" sldId="2185"/>
        </pc:sldMkLst>
      </pc:sldChg>
      <pc:sldChg chg="add del">
        <pc:chgData name="Daniel Khashabi" userId="62390808-c838-45e6-be59-d6fd0d208bc8" providerId="ADAL" clId="{DEED9DB4-F13D-AC4B-9C84-ABC70AA9169F}" dt="2024-02-26T17:17:57.995" v="1248" actId="2696"/>
        <pc:sldMkLst>
          <pc:docMk/>
          <pc:sldMk cId="0" sldId="2186"/>
        </pc:sldMkLst>
      </pc:sldChg>
      <pc:sldChg chg="add del">
        <pc:chgData name="Daniel Khashabi" userId="62390808-c838-45e6-be59-d6fd0d208bc8" providerId="ADAL" clId="{DEED9DB4-F13D-AC4B-9C84-ABC70AA9169F}" dt="2024-02-26T17:17:58.056" v="1254" actId="2696"/>
        <pc:sldMkLst>
          <pc:docMk/>
          <pc:sldMk cId="0" sldId="2187"/>
        </pc:sldMkLst>
      </pc:sldChg>
      <pc:sldChg chg="add del">
        <pc:chgData name="Daniel Khashabi" userId="62390808-c838-45e6-be59-d6fd0d208bc8" providerId="ADAL" clId="{DEED9DB4-F13D-AC4B-9C84-ABC70AA9169F}" dt="2024-02-26T17:17:58.067" v="1255" actId="2696"/>
        <pc:sldMkLst>
          <pc:docMk/>
          <pc:sldMk cId="0" sldId="2188"/>
        </pc:sldMkLst>
      </pc:sldChg>
      <pc:sldChg chg="add del">
        <pc:chgData name="Daniel Khashabi" userId="62390808-c838-45e6-be59-d6fd0d208bc8" providerId="ADAL" clId="{DEED9DB4-F13D-AC4B-9C84-ABC70AA9169F}" dt="2024-02-26T17:17:58.076" v="1256" actId="2696"/>
        <pc:sldMkLst>
          <pc:docMk/>
          <pc:sldMk cId="0" sldId="2189"/>
        </pc:sldMkLst>
      </pc:sldChg>
      <pc:sldChg chg="add del">
        <pc:chgData name="Daniel Khashabi" userId="62390808-c838-45e6-be59-d6fd0d208bc8" providerId="ADAL" clId="{DEED9DB4-F13D-AC4B-9C84-ABC70AA9169F}" dt="2024-02-26T17:17:58.086" v="1257" actId="2696"/>
        <pc:sldMkLst>
          <pc:docMk/>
          <pc:sldMk cId="0" sldId="2190"/>
        </pc:sldMkLst>
      </pc:sldChg>
      <pc:sldChg chg="add del">
        <pc:chgData name="Daniel Khashabi" userId="62390808-c838-45e6-be59-d6fd0d208bc8" providerId="ADAL" clId="{DEED9DB4-F13D-AC4B-9C84-ABC70AA9169F}" dt="2024-02-26T17:17:58.095" v="1258" actId="2696"/>
        <pc:sldMkLst>
          <pc:docMk/>
          <pc:sldMk cId="0" sldId="2191"/>
        </pc:sldMkLst>
      </pc:sldChg>
      <pc:sldChg chg="add del">
        <pc:chgData name="Daniel Khashabi" userId="62390808-c838-45e6-be59-d6fd0d208bc8" providerId="ADAL" clId="{DEED9DB4-F13D-AC4B-9C84-ABC70AA9169F}" dt="2024-02-26T17:17:58.105" v="1259" actId="2696"/>
        <pc:sldMkLst>
          <pc:docMk/>
          <pc:sldMk cId="0" sldId="2192"/>
        </pc:sldMkLst>
      </pc:sldChg>
      <pc:sldChg chg="add del">
        <pc:chgData name="Daniel Khashabi" userId="62390808-c838-45e6-be59-d6fd0d208bc8" providerId="ADAL" clId="{DEED9DB4-F13D-AC4B-9C84-ABC70AA9169F}" dt="2024-02-26T17:17:58.114" v="1260" actId="2696"/>
        <pc:sldMkLst>
          <pc:docMk/>
          <pc:sldMk cId="0" sldId="2193"/>
        </pc:sldMkLst>
      </pc:sldChg>
      <pc:sldChg chg="add del">
        <pc:chgData name="Daniel Khashabi" userId="62390808-c838-45e6-be59-d6fd0d208bc8" providerId="ADAL" clId="{DEED9DB4-F13D-AC4B-9C84-ABC70AA9169F}" dt="2024-02-26T17:17:58.122" v="1261" actId="2696"/>
        <pc:sldMkLst>
          <pc:docMk/>
          <pc:sldMk cId="0" sldId="2194"/>
        </pc:sldMkLst>
      </pc:sldChg>
      <pc:sldChg chg="add del">
        <pc:chgData name="Daniel Khashabi" userId="62390808-c838-45e6-be59-d6fd0d208bc8" providerId="ADAL" clId="{DEED9DB4-F13D-AC4B-9C84-ABC70AA9169F}" dt="2024-02-26T17:17:58.131" v="1262" actId="2696"/>
        <pc:sldMkLst>
          <pc:docMk/>
          <pc:sldMk cId="0" sldId="2195"/>
        </pc:sldMkLst>
      </pc:sldChg>
      <pc:sldChg chg="add del">
        <pc:chgData name="Daniel Khashabi" userId="62390808-c838-45e6-be59-d6fd0d208bc8" providerId="ADAL" clId="{DEED9DB4-F13D-AC4B-9C84-ABC70AA9169F}" dt="2024-02-26T17:17:58.142" v="1263" actId="2696"/>
        <pc:sldMkLst>
          <pc:docMk/>
          <pc:sldMk cId="0" sldId="2196"/>
        </pc:sldMkLst>
      </pc:sldChg>
      <pc:sldChg chg="add del">
        <pc:chgData name="Daniel Khashabi" userId="62390808-c838-45e6-be59-d6fd0d208bc8" providerId="ADAL" clId="{DEED9DB4-F13D-AC4B-9C84-ABC70AA9169F}" dt="2024-02-26T17:17:58.186" v="1266" actId="2696"/>
        <pc:sldMkLst>
          <pc:docMk/>
          <pc:sldMk cId="0" sldId="2197"/>
        </pc:sldMkLst>
      </pc:sldChg>
      <pc:sldChg chg="addSp modSp new del mod">
        <pc:chgData name="Daniel Khashabi" userId="62390808-c838-45e6-be59-d6fd0d208bc8" providerId="ADAL" clId="{DEED9DB4-F13D-AC4B-9C84-ABC70AA9169F}" dt="2024-02-26T17:17:56.902" v="1182" actId="2696"/>
        <pc:sldMkLst>
          <pc:docMk/>
          <pc:sldMk cId="1159311731" sldId="2198"/>
        </pc:sldMkLst>
      </pc:sldChg>
      <pc:sldChg chg="addSp modSp new del mod">
        <pc:chgData name="Daniel Khashabi" userId="62390808-c838-45e6-be59-d6fd0d208bc8" providerId="ADAL" clId="{DEED9DB4-F13D-AC4B-9C84-ABC70AA9169F}" dt="2024-02-26T17:17:56.981" v="1186" actId="2696"/>
        <pc:sldMkLst>
          <pc:docMk/>
          <pc:sldMk cId="1678592589" sldId="2199"/>
        </pc:sldMkLst>
      </pc:sldChg>
      <pc:sldChg chg="addSp modSp new del mod">
        <pc:chgData name="Daniel Khashabi" userId="62390808-c838-45e6-be59-d6fd0d208bc8" providerId="ADAL" clId="{DEED9DB4-F13D-AC4B-9C84-ABC70AA9169F}" dt="2024-02-26T17:17:57.012" v="1188" actId="2696"/>
        <pc:sldMkLst>
          <pc:docMk/>
          <pc:sldMk cId="1656540221" sldId="2200"/>
        </pc:sldMkLst>
      </pc:sldChg>
      <pc:sldMasterChg chg="delSldLayout">
        <pc:chgData name="Daniel Khashabi" userId="62390808-c838-45e6-be59-d6fd0d208bc8" providerId="ADAL" clId="{DEED9DB4-F13D-AC4B-9C84-ABC70AA9169F}" dt="2024-03-05T12:36:06.911" v="5425" actId="2696"/>
        <pc:sldMasterMkLst>
          <pc:docMk/>
          <pc:sldMasterMk cId="0" sldId="2147483684"/>
        </pc:sldMasterMkLst>
        <pc:sldLayoutChg chg="del">
          <pc:chgData name="Daniel Khashabi" userId="62390808-c838-45e6-be59-d6fd0d208bc8" providerId="ADAL" clId="{DEED9DB4-F13D-AC4B-9C84-ABC70AA9169F}" dt="2024-02-29T13:11:27.018" v="4360" actId="2696"/>
          <pc:sldLayoutMkLst>
            <pc:docMk/>
            <pc:sldMasterMk cId="0" sldId="2147483684"/>
            <pc:sldLayoutMk cId="0" sldId="2147483673"/>
          </pc:sldLayoutMkLst>
        </pc:sldLayoutChg>
        <pc:sldLayoutChg chg="del">
          <pc:chgData name="Daniel Khashabi" userId="62390808-c838-45e6-be59-d6fd0d208bc8" providerId="ADAL" clId="{DEED9DB4-F13D-AC4B-9C84-ABC70AA9169F}" dt="2024-02-29T03:12:35.591" v="3555" actId="2696"/>
          <pc:sldLayoutMkLst>
            <pc:docMk/>
            <pc:sldMasterMk cId="0" sldId="2147483684"/>
            <pc:sldLayoutMk cId="2651980850" sldId="2147483762"/>
          </pc:sldLayoutMkLst>
        </pc:sldLayoutChg>
        <pc:sldLayoutChg chg="del">
          <pc:chgData name="Daniel Khashabi" userId="62390808-c838-45e6-be59-d6fd0d208bc8" providerId="ADAL" clId="{DEED9DB4-F13D-AC4B-9C84-ABC70AA9169F}" dt="2024-03-05T12:36:06.911" v="5425" actId="2696"/>
          <pc:sldLayoutMkLst>
            <pc:docMk/>
            <pc:sldMasterMk cId="0" sldId="2147483684"/>
            <pc:sldLayoutMk cId="1508117478" sldId="2147483763"/>
          </pc:sldLayoutMkLst>
        </pc:sldLayoutChg>
      </pc:sldMasterChg>
      <pc:sldMasterChg chg="addSldLayout delSldLayout">
        <pc:chgData name="Daniel Khashabi" userId="62390808-c838-45e6-be59-d6fd0d208bc8" providerId="ADAL" clId="{DEED9DB4-F13D-AC4B-9C84-ABC70AA9169F}" dt="2024-02-26T20:56:12.952" v="2051" actId="2696"/>
        <pc:sldMasterMkLst>
          <pc:docMk/>
          <pc:sldMasterMk cId="717240524" sldId="2147483696"/>
        </pc:sldMasterMkLst>
        <pc:sldLayoutChg chg="add del">
          <pc:chgData name="Daniel Khashabi" userId="62390808-c838-45e6-be59-d6fd0d208bc8" providerId="ADAL" clId="{DEED9DB4-F13D-AC4B-9C84-ABC70AA9169F}" dt="2024-02-26T14:41:48.480" v="418" actId="2696"/>
          <pc:sldLayoutMkLst>
            <pc:docMk/>
            <pc:sldMasterMk cId="717240524" sldId="2147483696"/>
            <pc:sldLayoutMk cId="4259463621" sldId="2147483765"/>
          </pc:sldLayoutMkLst>
        </pc:sldLayoutChg>
        <pc:sldLayoutChg chg="del">
          <pc:chgData name="Daniel Khashabi" userId="62390808-c838-45e6-be59-d6fd0d208bc8" providerId="ADAL" clId="{DEED9DB4-F13D-AC4B-9C84-ABC70AA9169F}" dt="2024-02-26T20:49:50.015" v="2006" actId="2696"/>
          <pc:sldLayoutMkLst>
            <pc:docMk/>
            <pc:sldMasterMk cId="717240524" sldId="2147483696"/>
            <pc:sldLayoutMk cId="1154570040" sldId="2147483772"/>
          </pc:sldLayoutMkLst>
        </pc:sldLayoutChg>
        <pc:sldLayoutChg chg="del">
          <pc:chgData name="Daniel Khashabi" userId="62390808-c838-45e6-be59-d6fd0d208bc8" providerId="ADAL" clId="{DEED9DB4-F13D-AC4B-9C84-ABC70AA9169F}" dt="2024-02-26T17:18:00.096" v="1392" actId="2696"/>
          <pc:sldLayoutMkLst>
            <pc:docMk/>
            <pc:sldMasterMk cId="717240524" sldId="2147483696"/>
            <pc:sldLayoutMk cId="1208206456" sldId="2147483772"/>
          </pc:sldLayoutMkLst>
        </pc:sldLayoutChg>
        <pc:sldLayoutChg chg="del">
          <pc:chgData name="Daniel Khashabi" userId="62390808-c838-45e6-be59-d6fd0d208bc8" providerId="ADAL" clId="{DEED9DB4-F13D-AC4B-9C84-ABC70AA9169F}" dt="2024-02-26T20:56:12.952" v="2051" actId="2696"/>
          <pc:sldLayoutMkLst>
            <pc:docMk/>
            <pc:sldMasterMk cId="717240524" sldId="2147483696"/>
            <pc:sldLayoutMk cId="1934204583" sldId="2147483772"/>
          </pc:sldLayoutMkLst>
        </pc:sldLayoutChg>
        <pc:sldLayoutChg chg="del">
          <pc:chgData name="Daniel Khashabi" userId="62390808-c838-45e6-be59-d6fd0d208bc8" providerId="ADAL" clId="{DEED9DB4-F13D-AC4B-9C84-ABC70AA9169F}" dt="2024-02-26T17:17:59.434" v="1355" actId="2696"/>
          <pc:sldLayoutMkLst>
            <pc:docMk/>
            <pc:sldMasterMk cId="717240524" sldId="2147483696"/>
            <pc:sldLayoutMk cId="699224820" sldId="2147483773"/>
          </pc:sldLayoutMkLst>
        </pc:sldLayoutChg>
        <pc:sldLayoutChg chg="del">
          <pc:chgData name="Daniel Khashabi" userId="62390808-c838-45e6-be59-d6fd0d208bc8" providerId="ADAL" clId="{DEED9DB4-F13D-AC4B-9C84-ABC70AA9169F}" dt="2024-02-26T17:17:59.316" v="1349" actId="2696"/>
          <pc:sldLayoutMkLst>
            <pc:docMk/>
            <pc:sldMasterMk cId="717240524" sldId="2147483696"/>
            <pc:sldLayoutMk cId="954477344" sldId="2147483774"/>
          </pc:sldLayoutMkLst>
        </pc:sldLayoutChg>
        <pc:sldLayoutChg chg="del">
          <pc:chgData name="Daniel Khashabi" userId="62390808-c838-45e6-be59-d6fd0d208bc8" providerId="ADAL" clId="{DEED9DB4-F13D-AC4B-9C84-ABC70AA9169F}" dt="2024-02-26T17:17:59.010" v="1332" actId="2696"/>
          <pc:sldLayoutMkLst>
            <pc:docMk/>
            <pc:sldMasterMk cId="717240524" sldId="2147483696"/>
            <pc:sldLayoutMk cId="820365482" sldId="2147483775"/>
          </pc:sldLayoutMkLst>
        </pc:sldLayoutChg>
        <pc:sldLayoutChg chg="del">
          <pc:chgData name="Daniel Khashabi" userId="62390808-c838-45e6-be59-d6fd0d208bc8" providerId="ADAL" clId="{DEED9DB4-F13D-AC4B-9C84-ABC70AA9169F}" dt="2024-02-26T17:18:00.035" v="1388" actId="2696"/>
          <pc:sldLayoutMkLst>
            <pc:docMk/>
            <pc:sldMasterMk cId="717240524" sldId="2147483696"/>
            <pc:sldLayoutMk cId="2732333622" sldId="2147483776"/>
          </pc:sldLayoutMkLst>
        </pc:sldLayoutChg>
        <pc:sldLayoutChg chg="del">
          <pc:chgData name="Daniel Khashabi" userId="62390808-c838-45e6-be59-d6fd0d208bc8" providerId="ADAL" clId="{DEED9DB4-F13D-AC4B-9C84-ABC70AA9169F}" dt="2024-02-26T17:17:59.268" v="1346" actId="2696"/>
          <pc:sldLayoutMkLst>
            <pc:docMk/>
            <pc:sldMasterMk cId="717240524" sldId="2147483696"/>
            <pc:sldLayoutMk cId="1866403795" sldId="2147483777"/>
          </pc:sldLayoutMkLst>
        </pc:sldLayoutChg>
      </pc:sldMasterChg>
    </pc:docChg>
  </pc:docChgLst>
  <pc:docChgLst>
    <pc:chgData name="Daniel Khashabi" userId="62390808-c838-45e6-be59-d6fd0d208bc8" providerId="ADAL" clId="{19A97A65-FB7E-DC4C-8433-B675572D5E70}"/>
    <pc:docChg chg="undo redo custSel addSld delSld modSld sldOrd modMainMaster modNotesMaster">
      <pc:chgData name="Daniel Khashabi" userId="62390808-c838-45e6-be59-d6fd0d208bc8" providerId="ADAL" clId="{19A97A65-FB7E-DC4C-8433-B675572D5E70}" dt="2023-02-23T16:41:20.836" v="11072"/>
      <pc:docMkLst>
        <pc:docMk/>
      </pc:docMkLst>
      <pc:sldChg chg="modSp add modNotes">
        <pc:chgData name="Daniel Khashabi" userId="62390808-c838-45e6-be59-d6fd0d208bc8" providerId="ADAL" clId="{19A97A65-FB7E-DC4C-8433-B675572D5E70}" dt="2023-02-22T17:58:30.299" v="9801"/>
        <pc:sldMkLst>
          <pc:docMk/>
          <pc:sldMk cId="0" sldId="257"/>
        </pc:sldMkLst>
      </pc:sldChg>
      <pc:sldChg chg="addSp delSp modSp add del mod">
        <pc:chgData name="Daniel Khashabi" userId="62390808-c838-45e6-be59-d6fd0d208bc8" providerId="ADAL" clId="{19A97A65-FB7E-DC4C-8433-B675572D5E70}" dt="2023-02-22T18:47:18.864" v="10493"/>
        <pc:sldMkLst>
          <pc:docMk/>
          <pc:sldMk cId="0" sldId="258"/>
        </pc:sldMkLst>
      </pc:sldChg>
      <pc:sldChg chg="add del">
        <pc:chgData name="Daniel Khashabi" userId="62390808-c838-45e6-be59-d6fd0d208bc8" providerId="ADAL" clId="{19A97A65-FB7E-DC4C-8433-B675572D5E70}" dt="2023-02-13T19:56:41.284" v="2514" actId="2696"/>
        <pc:sldMkLst>
          <pc:docMk/>
          <pc:sldMk cId="2524225896" sldId="258"/>
        </pc:sldMkLst>
      </pc:sldChg>
      <pc:sldChg chg="addSp modSp add mod">
        <pc:chgData name="Daniel Khashabi" userId="62390808-c838-45e6-be59-d6fd0d208bc8" providerId="ADAL" clId="{19A97A65-FB7E-DC4C-8433-B675572D5E70}" dt="2023-02-22T18:45:37.835" v="10482"/>
        <pc:sldMkLst>
          <pc:docMk/>
          <pc:sldMk cId="0" sldId="259"/>
        </pc:sldMkLst>
      </pc:sldChg>
      <pc:sldChg chg="addSp modSp add mod">
        <pc:chgData name="Daniel Khashabi" userId="62390808-c838-45e6-be59-d6fd0d208bc8" providerId="ADAL" clId="{19A97A65-FB7E-DC4C-8433-B675572D5E70}" dt="2023-02-22T18:45:37.835" v="10482"/>
        <pc:sldMkLst>
          <pc:docMk/>
          <pc:sldMk cId="0" sldId="260"/>
        </pc:sldMkLst>
      </pc:sldChg>
      <pc:sldChg chg="modSp add modNotes">
        <pc:chgData name="Daniel Khashabi" userId="62390808-c838-45e6-be59-d6fd0d208bc8" providerId="ADAL" clId="{19A97A65-FB7E-DC4C-8433-B675572D5E70}" dt="2023-02-22T17:58:30.299" v="9801"/>
        <pc:sldMkLst>
          <pc:docMk/>
          <pc:sldMk cId="0" sldId="261"/>
        </pc:sldMkLst>
      </pc:sldChg>
      <pc:sldChg chg="addSp modSp add mod addCm">
        <pc:chgData name="Daniel Khashabi" userId="62390808-c838-45e6-be59-d6fd0d208bc8" providerId="ADAL" clId="{19A97A65-FB7E-DC4C-8433-B675572D5E70}" dt="2023-02-22T19:02:32.126" v="10618"/>
        <pc:sldMkLst>
          <pc:docMk/>
          <pc:sldMk cId="0" sldId="262"/>
        </pc:sldMkLst>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19:02:32.126" v="10618"/>
              <pc2:cmMkLst xmlns:pc2="http://schemas.microsoft.com/office/powerpoint/2019/9/main/command">
                <pc:docMk/>
                <pc:sldMk cId="0" sldId="262"/>
                <pc2:cmMk id="{BF3B41CB-AEA9-2B43-8992-3AEE83A3E1DB}"/>
              </pc2:cmMkLst>
            </pc226:cmChg>
          </p:ext>
        </pc:extLst>
      </pc:sldChg>
      <pc:sldChg chg="addSp modSp add mod modShow">
        <pc:chgData name="Daniel Khashabi" userId="62390808-c838-45e6-be59-d6fd0d208bc8" providerId="ADAL" clId="{19A97A65-FB7E-DC4C-8433-B675572D5E70}" dt="2023-02-22T18:55:08.426" v="10494" actId="729"/>
        <pc:sldMkLst>
          <pc:docMk/>
          <pc:sldMk cId="0" sldId="263"/>
        </pc:sldMkLst>
      </pc:sldChg>
      <pc:sldChg chg="addSp modSp add mod modShow">
        <pc:chgData name="Daniel Khashabi" userId="62390808-c838-45e6-be59-d6fd0d208bc8" providerId="ADAL" clId="{19A97A65-FB7E-DC4C-8433-B675572D5E70}" dt="2023-02-22T18:55:08.426" v="10494" actId="729"/>
        <pc:sldMkLst>
          <pc:docMk/>
          <pc:sldMk cId="0" sldId="264"/>
        </pc:sldMkLst>
      </pc:sldChg>
      <pc:sldChg chg="modSp add">
        <pc:chgData name="Daniel Khashabi" userId="62390808-c838-45e6-be59-d6fd0d208bc8" providerId="ADAL" clId="{19A97A65-FB7E-DC4C-8433-B675572D5E70}" dt="2023-02-22T18:45:37.835" v="10482"/>
        <pc:sldMkLst>
          <pc:docMk/>
          <pc:sldMk cId="0" sldId="265"/>
        </pc:sldMkLst>
      </pc:sldChg>
      <pc:sldChg chg="add modNotes">
        <pc:chgData name="Daniel Khashabi" userId="62390808-c838-45e6-be59-d6fd0d208bc8" providerId="ADAL" clId="{19A97A65-FB7E-DC4C-8433-B675572D5E70}" dt="2023-02-22T17:58:30.299" v="9801"/>
        <pc:sldMkLst>
          <pc:docMk/>
          <pc:sldMk cId="0" sldId="266"/>
        </pc:sldMkLst>
      </pc:sldChg>
      <pc:sldChg chg="modSp add modNotes">
        <pc:chgData name="Daniel Khashabi" userId="62390808-c838-45e6-be59-d6fd0d208bc8" providerId="ADAL" clId="{19A97A65-FB7E-DC4C-8433-B675572D5E70}" dt="2023-02-22T17:58:30.299" v="9801"/>
        <pc:sldMkLst>
          <pc:docMk/>
          <pc:sldMk cId="0" sldId="267"/>
        </pc:sldMkLst>
      </pc:sldChg>
      <pc:sldChg chg="addSp modSp add mod">
        <pc:chgData name="Daniel Khashabi" userId="62390808-c838-45e6-be59-d6fd0d208bc8" providerId="ADAL" clId="{19A97A65-FB7E-DC4C-8433-B675572D5E70}" dt="2023-02-22T18:45:37.835" v="10482"/>
        <pc:sldMkLst>
          <pc:docMk/>
          <pc:sldMk cId="0" sldId="268"/>
        </pc:sldMkLst>
      </pc:sldChg>
      <pc:sldChg chg="addSp modSp add mod">
        <pc:chgData name="Daniel Khashabi" userId="62390808-c838-45e6-be59-d6fd0d208bc8" providerId="ADAL" clId="{19A97A65-FB7E-DC4C-8433-B675572D5E70}" dt="2023-02-22T18:45:37.835" v="10482"/>
        <pc:sldMkLst>
          <pc:docMk/>
          <pc:sldMk cId="0" sldId="269"/>
        </pc:sldMkLst>
      </pc:sldChg>
      <pc:sldChg chg="modSp add del mod">
        <pc:chgData name="Daniel Khashabi" userId="62390808-c838-45e6-be59-d6fd0d208bc8" providerId="ADAL" clId="{19A97A65-FB7E-DC4C-8433-B675572D5E70}" dt="2023-02-21T15:29:20.368" v="4612" actId="2696"/>
        <pc:sldMkLst>
          <pc:docMk/>
          <pc:sldMk cId="1705869780" sldId="269"/>
        </pc:sldMkLst>
      </pc:sldChg>
      <pc:sldChg chg="modSp add mod modNotes">
        <pc:chgData name="Daniel Khashabi" userId="62390808-c838-45e6-be59-d6fd0d208bc8" providerId="ADAL" clId="{19A97A65-FB7E-DC4C-8433-B675572D5E70}" dt="2023-02-22T17:58:30.299" v="9801"/>
        <pc:sldMkLst>
          <pc:docMk/>
          <pc:sldMk cId="1941674593" sldId="270"/>
        </pc:sldMkLst>
      </pc:sldChg>
      <pc:sldChg chg="addSp modSp add del mod">
        <pc:chgData name="Daniel Khashabi" userId="62390808-c838-45e6-be59-d6fd0d208bc8" providerId="ADAL" clId="{19A97A65-FB7E-DC4C-8433-B675572D5E70}" dt="2023-02-22T18:45:37.835" v="10482"/>
        <pc:sldMkLst>
          <pc:docMk/>
          <pc:sldMk cId="0" sldId="271"/>
        </pc:sldMkLst>
      </pc:sldChg>
      <pc:sldChg chg="delSp add del mod">
        <pc:chgData name="Daniel Khashabi" userId="62390808-c838-45e6-be59-d6fd0d208bc8" providerId="ADAL" clId="{19A97A65-FB7E-DC4C-8433-B675572D5E70}" dt="2023-02-13T20:25:21.302" v="2765" actId="2696"/>
        <pc:sldMkLst>
          <pc:docMk/>
          <pc:sldMk cId="3000777681" sldId="271"/>
        </pc:sldMkLst>
      </pc:sldChg>
      <pc:sldChg chg="addSp modSp add">
        <pc:chgData name="Daniel Khashabi" userId="62390808-c838-45e6-be59-d6fd0d208bc8" providerId="ADAL" clId="{19A97A65-FB7E-DC4C-8433-B675572D5E70}" dt="2023-02-22T18:45:37.835" v="10482"/>
        <pc:sldMkLst>
          <pc:docMk/>
          <pc:sldMk cId="0" sldId="272"/>
        </pc:sldMkLst>
      </pc:sldChg>
      <pc:sldChg chg="addSp modSp add mod">
        <pc:chgData name="Daniel Khashabi" userId="62390808-c838-45e6-be59-d6fd0d208bc8" providerId="ADAL" clId="{19A97A65-FB7E-DC4C-8433-B675572D5E70}" dt="2023-02-22T18:45:37.835" v="10482"/>
        <pc:sldMkLst>
          <pc:docMk/>
          <pc:sldMk cId="937392597" sldId="273"/>
        </pc:sldMkLst>
      </pc:sldChg>
      <pc:sldChg chg="addSp modSp add">
        <pc:chgData name="Daniel Khashabi" userId="62390808-c838-45e6-be59-d6fd0d208bc8" providerId="ADAL" clId="{19A97A65-FB7E-DC4C-8433-B675572D5E70}" dt="2023-02-22T18:45:37.835" v="10482"/>
        <pc:sldMkLst>
          <pc:docMk/>
          <pc:sldMk cId="1500695498" sldId="274"/>
        </pc:sldMkLst>
      </pc:sldChg>
      <pc:sldChg chg="add del">
        <pc:chgData name="Daniel Khashabi" userId="62390808-c838-45e6-be59-d6fd0d208bc8" providerId="ADAL" clId="{19A97A65-FB7E-DC4C-8433-B675572D5E70}" dt="2023-02-13T19:54:12.339" v="2423" actId="2696"/>
        <pc:sldMkLst>
          <pc:docMk/>
          <pc:sldMk cId="824605625" sldId="275"/>
        </pc:sldMkLst>
      </pc:sldChg>
      <pc:sldChg chg="addSp delSp modSp add del mod">
        <pc:chgData name="Daniel Khashabi" userId="62390808-c838-45e6-be59-d6fd0d208bc8" providerId="ADAL" clId="{19A97A65-FB7E-DC4C-8433-B675572D5E70}" dt="2023-02-22T18:45:37.835" v="10482"/>
        <pc:sldMkLst>
          <pc:docMk/>
          <pc:sldMk cId="1917036192" sldId="275"/>
        </pc:sldMkLst>
      </pc:sldChg>
      <pc:sldChg chg="modSp add modNotes">
        <pc:chgData name="Daniel Khashabi" userId="62390808-c838-45e6-be59-d6fd0d208bc8" providerId="ADAL" clId="{19A97A65-FB7E-DC4C-8433-B675572D5E70}" dt="2023-02-22T17:58:30.299" v="9801"/>
        <pc:sldMkLst>
          <pc:docMk/>
          <pc:sldMk cId="0" sldId="276"/>
        </pc:sldMkLst>
      </pc:sldChg>
      <pc:sldChg chg="add del">
        <pc:chgData name="Daniel Khashabi" userId="62390808-c838-45e6-be59-d6fd0d208bc8" providerId="ADAL" clId="{19A97A65-FB7E-DC4C-8433-B675572D5E70}" dt="2023-02-13T19:53:02.666" v="2309" actId="2696"/>
        <pc:sldMkLst>
          <pc:docMk/>
          <pc:sldMk cId="1339844861" sldId="276"/>
        </pc:sldMkLst>
      </pc:sldChg>
      <pc:sldChg chg="modSp add modNotes">
        <pc:chgData name="Daniel Khashabi" userId="62390808-c838-45e6-be59-d6fd0d208bc8" providerId="ADAL" clId="{19A97A65-FB7E-DC4C-8433-B675572D5E70}" dt="2023-02-22T17:58:30.299" v="9801"/>
        <pc:sldMkLst>
          <pc:docMk/>
          <pc:sldMk cId="0" sldId="277"/>
        </pc:sldMkLst>
      </pc:sldChg>
      <pc:sldChg chg="add del">
        <pc:chgData name="Daniel Khashabi" userId="62390808-c838-45e6-be59-d6fd0d208bc8" providerId="ADAL" clId="{19A97A65-FB7E-DC4C-8433-B675572D5E70}" dt="2023-02-13T19:52:53.289" v="2308" actId="2696"/>
        <pc:sldMkLst>
          <pc:docMk/>
          <pc:sldMk cId="1459597614" sldId="277"/>
        </pc:sldMkLst>
      </pc:sldChg>
      <pc:sldChg chg="modSp add modNotes">
        <pc:chgData name="Daniel Khashabi" userId="62390808-c838-45e6-be59-d6fd0d208bc8" providerId="ADAL" clId="{19A97A65-FB7E-DC4C-8433-B675572D5E70}" dt="2023-02-22T17:58:30.299" v="9801"/>
        <pc:sldMkLst>
          <pc:docMk/>
          <pc:sldMk cId="0" sldId="278"/>
        </pc:sldMkLst>
      </pc:sldChg>
      <pc:sldChg chg="modSp add del mod">
        <pc:chgData name="Daniel Khashabi" userId="62390808-c838-45e6-be59-d6fd0d208bc8" providerId="ADAL" clId="{19A97A65-FB7E-DC4C-8433-B675572D5E70}" dt="2023-02-13T19:52:51.128" v="2307" actId="2696"/>
        <pc:sldMkLst>
          <pc:docMk/>
          <pc:sldMk cId="2996952011" sldId="278"/>
        </pc:sldMkLst>
      </pc:sldChg>
      <pc:sldChg chg="modSp add modNotes">
        <pc:chgData name="Daniel Khashabi" userId="62390808-c838-45e6-be59-d6fd0d208bc8" providerId="ADAL" clId="{19A97A65-FB7E-DC4C-8433-B675572D5E70}" dt="2023-02-22T17:58:30.299" v="9801"/>
        <pc:sldMkLst>
          <pc:docMk/>
          <pc:sldMk cId="0" sldId="279"/>
        </pc:sldMkLst>
      </pc:sldChg>
      <pc:sldChg chg="add del">
        <pc:chgData name="Daniel Khashabi" userId="62390808-c838-45e6-be59-d6fd0d208bc8" providerId="ADAL" clId="{19A97A65-FB7E-DC4C-8433-B675572D5E70}" dt="2023-02-13T19:51:46.222" v="2258" actId="2696"/>
        <pc:sldMkLst>
          <pc:docMk/>
          <pc:sldMk cId="2431695386" sldId="279"/>
        </pc:sldMkLst>
      </pc:sldChg>
      <pc:sldChg chg="modSp add modNotes">
        <pc:chgData name="Daniel Khashabi" userId="62390808-c838-45e6-be59-d6fd0d208bc8" providerId="ADAL" clId="{19A97A65-FB7E-DC4C-8433-B675572D5E70}" dt="2023-02-22T17:58:30.299" v="9801"/>
        <pc:sldMkLst>
          <pc:docMk/>
          <pc:sldMk cId="1255542860" sldId="280"/>
        </pc:sldMkLst>
      </pc:sldChg>
      <pc:sldChg chg="modSp add del modNotes">
        <pc:chgData name="Daniel Khashabi" userId="62390808-c838-45e6-be59-d6fd0d208bc8" providerId="ADAL" clId="{19A97A65-FB7E-DC4C-8433-B675572D5E70}" dt="2023-02-22T14:52:09.481" v="8215" actId="2696"/>
        <pc:sldMkLst>
          <pc:docMk/>
          <pc:sldMk cId="3080377119" sldId="280"/>
        </pc:sldMkLst>
      </pc:sldChg>
      <pc:sldChg chg="add del">
        <pc:chgData name="Daniel Khashabi" userId="62390808-c838-45e6-be59-d6fd0d208bc8" providerId="ADAL" clId="{19A97A65-FB7E-DC4C-8433-B675572D5E70}" dt="2023-02-13T19:51:39.936" v="2257" actId="2696"/>
        <pc:sldMkLst>
          <pc:docMk/>
          <pc:sldMk cId="3343478566" sldId="280"/>
        </pc:sldMkLst>
      </pc:sldChg>
      <pc:sldChg chg="add modNotes">
        <pc:chgData name="Daniel Khashabi" userId="62390808-c838-45e6-be59-d6fd0d208bc8" providerId="ADAL" clId="{19A97A65-FB7E-DC4C-8433-B675572D5E70}" dt="2023-02-22T17:58:30.299" v="9801"/>
        <pc:sldMkLst>
          <pc:docMk/>
          <pc:sldMk cId="0" sldId="281"/>
        </pc:sldMkLst>
      </pc:sldChg>
      <pc:sldChg chg="add del">
        <pc:chgData name="Daniel Khashabi" userId="62390808-c838-45e6-be59-d6fd0d208bc8" providerId="ADAL" clId="{19A97A65-FB7E-DC4C-8433-B675572D5E70}" dt="2023-02-13T19:56:57.436" v="2516" actId="2696"/>
        <pc:sldMkLst>
          <pc:docMk/>
          <pc:sldMk cId="3540701409" sldId="281"/>
        </pc:sldMkLst>
      </pc:sldChg>
      <pc:sldChg chg="modSp add modNotes">
        <pc:chgData name="Daniel Khashabi" userId="62390808-c838-45e6-be59-d6fd0d208bc8" providerId="ADAL" clId="{19A97A65-FB7E-DC4C-8433-B675572D5E70}" dt="2023-02-22T17:58:30.299" v="9801"/>
        <pc:sldMkLst>
          <pc:docMk/>
          <pc:sldMk cId="0" sldId="282"/>
        </pc:sldMkLst>
      </pc:sldChg>
      <pc:sldChg chg="add del">
        <pc:chgData name="Daniel Khashabi" userId="62390808-c838-45e6-be59-d6fd0d208bc8" providerId="ADAL" clId="{19A97A65-FB7E-DC4C-8433-B675572D5E70}" dt="2023-02-13T19:57:03.798" v="2517" actId="2696"/>
        <pc:sldMkLst>
          <pc:docMk/>
          <pc:sldMk cId="788618731" sldId="282"/>
        </pc:sldMkLst>
      </pc:sldChg>
      <pc:sldChg chg="modSp add del modNotes">
        <pc:chgData name="Daniel Khashabi" userId="62390808-c838-45e6-be59-d6fd0d208bc8" providerId="ADAL" clId="{19A97A65-FB7E-DC4C-8433-B675572D5E70}" dt="2023-02-22T17:58:30.299" v="9801"/>
        <pc:sldMkLst>
          <pc:docMk/>
          <pc:sldMk cId="0" sldId="283"/>
        </pc:sldMkLst>
      </pc:sldChg>
      <pc:sldChg chg="add del">
        <pc:chgData name="Daniel Khashabi" userId="62390808-c838-45e6-be59-d6fd0d208bc8" providerId="ADAL" clId="{19A97A65-FB7E-DC4C-8433-B675572D5E70}" dt="2023-02-13T19:58:18.224" v="2547" actId="2696"/>
        <pc:sldMkLst>
          <pc:docMk/>
          <pc:sldMk cId="3491273675" sldId="283"/>
        </pc:sldMkLst>
      </pc:sldChg>
      <pc:sldChg chg="addSp delSp modSp add mod modClrScheme chgLayout modNotes">
        <pc:chgData name="Daniel Khashabi" userId="62390808-c838-45e6-be59-d6fd0d208bc8" providerId="ADAL" clId="{19A97A65-FB7E-DC4C-8433-B675572D5E70}" dt="2023-02-22T17:58:30.299" v="9801"/>
        <pc:sldMkLst>
          <pc:docMk/>
          <pc:sldMk cId="0" sldId="284"/>
        </pc:sldMkLst>
      </pc:sldChg>
      <pc:sldChg chg="add del">
        <pc:chgData name="Daniel Khashabi" userId="62390808-c838-45e6-be59-d6fd0d208bc8" providerId="ADAL" clId="{19A97A65-FB7E-DC4C-8433-B675572D5E70}" dt="2023-02-13T19:59:19.675" v="2568" actId="2696"/>
        <pc:sldMkLst>
          <pc:docMk/>
          <pc:sldMk cId="2758497083" sldId="284"/>
        </pc:sldMkLst>
      </pc:sldChg>
      <pc:sldChg chg="add del">
        <pc:chgData name="Daniel Khashabi" userId="62390808-c838-45e6-be59-d6fd0d208bc8" providerId="ADAL" clId="{19A97A65-FB7E-DC4C-8433-B675572D5E70}" dt="2023-02-13T19:58:52.563" v="2564" actId="2696"/>
        <pc:sldMkLst>
          <pc:docMk/>
          <pc:sldMk cId="4145193171" sldId="284"/>
        </pc:sldMkLst>
      </pc:sldChg>
      <pc:sldChg chg="addSp modSp add del mod">
        <pc:chgData name="Daniel Khashabi" userId="62390808-c838-45e6-be59-d6fd0d208bc8" providerId="ADAL" clId="{19A97A65-FB7E-DC4C-8433-B675572D5E70}" dt="2023-02-22T18:45:37.835" v="10482"/>
        <pc:sldMkLst>
          <pc:docMk/>
          <pc:sldMk cId="0" sldId="285"/>
        </pc:sldMkLst>
      </pc:sldChg>
      <pc:sldChg chg="add del">
        <pc:chgData name="Daniel Khashabi" userId="62390808-c838-45e6-be59-d6fd0d208bc8" providerId="ADAL" clId="{19A97A65-FB7E-DC4C-8433-B675572D5E70}" dt="2023-02-13T19:51:19.650" v="2256" actId="2696"/>
        <pc:sldMkLst>
          <pc:docMk/>
          <pc:sldMk cId="3822667155" sldId="285"/>
        </pc:sldMkLst>
      </pc:sldChg>
      <pc:sldChg chg="add modNotes">
        <pc:chgData name="Daniel Khashabi" userId="62390808-c838-45e6-be59-d6fd0d208bc8" providerId="ADAL" clId="{19A97A65-FB7E-DC4C-8433-B675572D5E70}" dt="2023-02-22T17:58:30.299" v="9801"/>
        <pc:sldMkLst>
          <pc:docMk/>
          <pc:sldMk cId="888029008" sldId="286"/>
        </pc:sldMkLst>
      </pc:sldChg>
      <pc:sldChg chg="addSp modSp add">
        <pc:chgData name="Daniel Khashabi" userId="62390808-c838-45e6-be59-d6fd0d208bc8" providerId="ADAL" clId="{19A97A65-FB7E-DC4C-8433-B675572D5E70}" dt="2023-02-22T18:45:37.835" v="10482"/>
        <pc:sldMkLst>
          <pc:docMk/>
          <pc:sldMk cId="0" sldId="287"/>
        </pc:sldMkLst>
      </pc:sldChg>
      <pc:sldChg chg="addSp delSp modSp add mod modClrScheme chgLayout">
        <pc:chgData name="Daniel Khashabi" userId="62390808-c838-45e6-be59-d6fd0d208bc8" providerId="ADAL" clId="{19A97A65-FB7E-DC4C-8433-B675572D5E70}" dt="2023-02-22T17:58:30.299" v="9801"/>
        <pc:sldMkLst>
          <pc:docMk/>
          <pc:sldMk cId="0" sldId="288"/>
        </pc:sldMkLst>
      </pc:sldChg>
      <pc:sldChg chg="addSp delSp modSp add mod modClrScheme chgLayout">
        <pc:chgData name="Daniel Khashabi" userId="62390808-c838-45e6-be59-d6fd0d208bc8" providerId="ADAL" clId="{19A97A65-FB7E-DC4C-8433-B675572D5E70}" dt="2023-02-22T17:58:30.299" v="9801"/>
        <pc:sldMkLst>
          <pc:docMk/>
          <pc:sldMk cId="0" sldId="289"/>
        </pc:sldMkLst>
      </pc:sldChg>
      <pc:sldChg chg="addSp delSp modSp add mod modClrScheme chgLayout">
        <pc:chgData name="Daniel Khashabi" userId="62390808-c838-45e6-be59-d6fd0d208bc8" providerId="ADAL" clId="{19A97A65-FB7E-DC4C-8433-B675572D5E70}" dt="2023-02-22T17:58:30.299" v="9801"/>
        <pc:sldMkLst>
          <pc:docMk/>
          <pc:sldMk cId="0" sldId="290"/>
        </pc:sldMkLst>
      </pc:sldChg>
      <pc:sldChg chg="addSp delSp modSp add mod modClrScheme chgLayout">
        <pc:chgData name="Daniel Khashabi" userId="62390808-c838-45e6-be59-d6fd0d208bc8" providerId="ADAL" clId="{19A97A65-FB7E-DC4C-8433-B675572D5E70}" dt="2023-02-22T17:58:30.299" v="9801"/>
        <pc:sldMkLst>
          <pc:docMk/>
          <pc:sldMk cId="0" sldId="291"/>
        </pc:sldMkLst>
      </pc:sldChg>
      <pc:sldChg chg="addSp modSp add mod">
        <pc:chgData name="Daniel Khashabi" userId="62390808-c838-45e6-be59-d6fd0d208bc8" providerId="ADAL" clId="{19A97A65-FB7E-DC4C-8433-B675572D5E70}" dt="2023-02-22T18:45:37.835" v="10482"/>
        <pc:sldMkLst>
          <pc:docMk/>
          <pc:sldMk cId="3301031121" sldId="292"/>
        </pc:sldMkLst>
      </pc:sldChg>
      <pc:sldChg chg="addSp delSp modSp add del mod modClrScheme chgLayout">
        <pc:chgData name="Daniel Khashabi" userId="62390808-c838-45e6-be59-d6fd0d208bc8" providerId="ADAL" clId="{19A97A65-FB7E-DC4C-8433-B675572D5E70}" dt="2023-02-22T17:58:30.299" v="9801"/>
        <pc:sldMkLst>
          <pc:docMk/>
          <pc:sldMk cId="0" sldId="293"/>
        </pc:sldMkLst>
      </pc:sldChg>
      <pc:sldChg chg="addSp modSp add del mod modClrScheme modShow chgLayout">
        <pc:chgData name="Daniel Khashabi" userId="62390808-c838-45e6-be59-d6fd0d208bc8" providerId="ADAL" clId="{19A97A65-FB7E-DC4C-8433-B675572D5E70}" dt="2023-02-22T17:58:30.299" v="9801"/>
        <pc:sldMkLst>
          <pc:docMk/>
          <pc:sldMk cId="0" sldId="294"/>
        </pc:sldMkLst>
      </pc:sldChg>
      <pc:sldChg chg="add del">
        <pc:chgData name="Daniel Khashabi" userId="62390808-c838-45e6-be59-d6fd0d208bc8" providerId="ADAL" clId="{19A97A65-FB7E-DC4C-8433-B675572D5E70}" dt="2023-02-13T19:54:26.887" v="2424" actId="2696"/>
        <pc:sldMkLst>
          <pc:docMk/>
          <pc:sldMk cId="1079496505" sldId="294"/>
        </pc:sldMkLst>
      </pc:sldChg>
      <pc:sldChg chg="add del">
        <pc:chgData name="Daniel Khashabi" userId="62390808-c838-45e6-be59-d6fd0d208bc8" providerId="ADAL" clId="{19A97A65-FB7E-DC4C-8433-B675572D5E70}" dt="2023-02-13T19:56:36.755" v="2513" actId="2696"/>
        <pc:sldMkLst>
          <pc:docMk/>
          <pc:sldMk cId="1095609293" sldId="294"/>
        </pc:sldMkLst>
      </pc:sldChg>
      <pc:sldChg chg="addSp delSp modSp add del mod modClrScheme modShow chgLayout">
        <pc:chgData name="Daniel Khashabi" userId="62390808-c838-45e6-be59-d6fd0d208bc8" providerId="ADAL" clId="{19A97A65-FB7E-DC4C-8433-B675572D5E70}" dt="2023-02-22T17:58:30.299" v="9801"/>
        <pc:sldMkLst>
          <pc:docMk/>
          <pc:sldMk cId="0" sldId="295"/>
        </pc:sldMkLst>
      </pc:sldChg>
      <pc:sldChg chg="addSp delSp modSp add del mod modClrScheme modShow chgLayout">
        <pc:chgData name="Daniel Khashabi" userId="62390808-c838-45e6-be59-d6fd0d208bc8" providerId="ADAL" clId="{19A97A65-FB7E-DC4C-8433-B675572D5E70}" dt="2023-02-22T17:58:30.299" v="9801"/>
        <pc:sldMkLst>
          <pc:docMk/>
          <pc:sldMk cId="183854210" sldId="296"/>
        </pc:sldMkLst>
      </pc:sldChg>
      <pc:sldChg chg="add modNotes">
        <pc:chgData name="Daniel Khashabi" userId="62390808-c838-45e6-be59-d6fd0d208bc8" providerId="ADAL" clId="{19A97A65-FB7E-DC4C-8433-B675572D5E70}" dt="2023-02-22T17:58:30.299" v="9801"/>
        <pc:sldMkLst>
          <pc:docMk/>
          <pc:sldMk cId="377858264" sldId="297"/>
        </pc:sldMkLst>
      </pc:sldChg>
      <pc:sldChg chg="add del">
        <pc:chgData name="Daniel Khashabi" userId="62390808-c838-45e6-be59-d6fd0d208bc8" providerId="ADAL" clId="{19A97A65-FB7E-DC4C-8433-B675572D5E70}" dt="2023-02-13T20:25:46.173" v="2768" actId="2696"/>
        <pc:sldMkLst>
          <pc:docMk/>
          <pc:sldMk cId="1702252330" sldId="297"/>
        </pc:sldMkLst>
      </pc:sldChg>
      <pc:sldChg chg="add del">
        <pc:chgData name="Daniel Khashabi" userId="62390808-c838-45e6-be59-d6fd0d208bc8" providerId="ADAL" clId="{19A97A65-FB7E-DC4C-8433-B675572D5E70}" dt="2023-02-13T20:25:46.173" v="2768" actId="2696"/>
        <pc:sldMkLst>
          <pc:docMk/>
          <pc:sldMk cId="2157296991" sldId="298"/>
        </pc:sldMkLst>
      </pc:sldChg>
      <pc:sldChg chg="add del ord modNotes">
        <pc:chgData name="Daniel Khashabi" userId="62390808-c838-45e6-be59-d6fd0d208bc8" providerId="ADAL" clId="{19A97A65-FB7E-DC4C-8433-B675572D5E70}" dt="2023-02-22T17:58:30.299" v="9801"/>
        <pc:sldMkLst>
          <pc:docMk/>
          <pc:sldMk cId="3825634091" sldId="298"/>
        </pc:sldMkLst>
      </pc:sldChg>
      <pc:sldChg chg="add modNotes">
        <pc:chgData name="Daniel Khashabi" userId="62390808-c838-45e6-be59-d6fd0d208bc8" providerId="ADAL" clId="{19A97A65-FB7E-DC4C-8433-B675572D5E70}" dt="2023-02-22T17:58:30.299" v="9801"/>
        <pc:sldMkLst>
          <pc:docMk/>
          <pc:sldMk cId="614313666" sldId="299"/>
        </pc:sldMkLst>
      </pc:sldChg>
      <pc:sldChg chg="add del modNotes">
        <pc:chgData name="Daniel Khashabi" userId="62390808-c838-45e6-be59-d6fd0d208bc8" providerId="ADAL" clId="{19A97A65-FB7E-DC4C-8433-B675572D5E70}" dt="2023-02-22T14:58:32.640" v="8338" actId="2696"/>
        <pc:sldMkLst>
          <pc:docMk/>
          <pc:sldMk cId="3985329444" sldId="299"/>
        </pc:sldMkLst>
      </pc:sldChg>
      <pc:sldChg chg="modSp add">
        <pc:chgData name="Daniel Khashabi" userId="62390808-c838-45e6-be59-d6fd0d208bc8" providerId="ADAL" clId="{19A97A65-FB7E-DC4C-8433-B675572D5E70}" dt="2023-02-22T18:45:37.835" v="10482"/>
        <pc:sldMkLst>
          <pc:docMk/>
          <pc:sldMk cId="1675852541" sldId="300"/>
        </pc:sldMkLst>
      </pc:sldChg>
      <pc:sldChg chg="addSp modSp mod modNotes">
        <pc:chgData name="Daniel Khashabi" userId="62390808-c838-45e6-be59-d6fd0d208bc8" providerId="ADAL" clId="{19A97A65-FB7E-DC4C-8433-B675572D5E70}" dt="2023-02-22T17:58:30.299" v="9801"/>
        <pc:sldMkLst>
          <pc:docMk/>
          <pc:sldMk cId="224718348" sldId="301"/>
        </pc:sldMkLst>
      </pc:sldChg>
      <pc:sldChg chg="addSp delSp modSp add del mod">
        <pc:chgData name="Daniel Khashabi" userId="62390808-c838-45e6-be59-d6fd0d208bc8" providerId="ADAL" clId="{19A97A65-FB7E-DC4C-8433-B675572D5E70}" dt="2023-02-22T18:45:37.835" v="10482"/>
        <pc:sldMkLst>
          <pc:docMk/>
          <pc:sldMk cId="0" sldId="302"/>
        </pc:sldMkLst>
      </pc:sldChg>
      <pc:sldChg chg="delSp add mod ord modNotes">
        <pc:chgData name="Daniel Khashabi" userId="62390808-c838-45e6-be59-d6fd0d208bc8" providerId="ADAL" clId="{19A97A65-FB7E-DC4C-8433-B675572D5E70}" dt="2023-02-22T17:58:30.299" v="9801"/>
        <pc:sldMkLst>
          <pc:docMk/>
          <pc:sldMk cId="856081352" sldId="303"/>
        </pc:sldMkLst>
      </pc:sldChg>
      <pc:sldChg chg="modSp add del">
        <pc:chgData name="Daniel Khashabi" userId="62390808-c838-45e6-be59-d6fd0d208bc8" providerId="ADAL" clId="{19A97A65-FB7E-DC4C-8433-B675572D5E70}" dt="2023-02-22T14:52:09.481" v="8215" actId="2696"/>
        <pc:sldMkLst>
          <pc:docMk/>
          <pc:sldMk cId="1298121465" sldId="304"/>
        </pc:sldMkLst>
      </pc:sldChg>
      <pc:sldChg chg="modSp add">
        <pc:chgData name="Daniel Khashabi" userId="62390808-c838-45e6-be59-d6fd0d208bc8" providerId="ADAL" clId="{19A97A65-FB7E-DC4C-8433-B675572D5E70}" dt="2023-02-22T17:58:30.299" v="9801"/>
        <pc:sldMkLst>
          <pc:docMk/>
          <pc:sldMk cId="3539864448" sldId="304"/>
        </pc:sldMkLst>
      </pc:sldChg>
      <pc:sldChg chg="modSp add del modNotes">
        <pc:chgData name="Daniel Khashabi" userId="62390808-c838-45e6-be59-d6fd0d208bc8" providerId="ADAL" clId="{19A97A65-FB7E-DC4C-8433-B675572D5E70}" dt="2023-02-22T03:17:21.247" v="6418" actId="2696"/>
        <pc:sldMkLst>
          <pc:docMk/>
          <pc:sldMk cId="49773371" sldId="305"/>
        </pc:sldMkLst>
      </pc:sldChg>
      <pc:sldChg chg="modSp add modNotes">
        <pc:chgData name="Daniel Khashabi" userId="62390808-c838-45e6-be59-d6fd0d208bc8" providerId="ADAL" clId="{19A97A65-FB7E-DC4C-8433-B675572D5E70}" dt="2023-02-22T17:58:30.299" v="9801"/>
        <pc:sldMkLst>
          <pc:docMk/>
          <pc:sldMk cId="330968175" sldId="305"/>
        </pc:sldMkLst>
      </pc:sldChg>
      <pc:sldChg chg="addSp modSp add">
        <pc:chgData name="Daniel Khashabi" userId="62390808-c838-45e6-be59-d6fd0d208bc8" providerId="ADAL" clId="{19A97A65-FB7E-DC4C-8433-B675572D5E70}" dt="2023-02-22T18:45:37.835" v="10482"/>
        <pc:sldMkLst>
          <pc:docMk/>
          <pc:sldMk cId="0" sldId="306"/>
        </pc:sldMkLst>
      </pc:sldChg>
      <pc:sldChg chg="modSp add del">
        <pc:chgData name="Daniel Khashabi" userId="62390808-c838-45e6-be59-d6fd0d208bc8" providerId="ADAL" clId="{19A97A65-FB7E-DC4C-8433-B675572D5E70}" dt="2023-02-22T14:47:35.389" v="8138" actId="2696"/>
        <pc:sldMkLst>
          <pc:docMk/>
          <pc:sldMk cId="48254218" sldId="306"/>
        </pc:sldMkLst>
      </pc:sldChg>
      <pc:sldChg chg="modSp add mod">
        <pc:chgData name="Daniel Khashabi" userId="62390808-c838-45e6-be59-d6fd0d208bc8" providerId="ADAL" clId="{19A97A65-FB7E-DC4C-8433-B675572D5E70}" dt="2023-02-22T17:58:30.299" v="9801"/>
        <pc:sldMkLst>
          <pc:docMk/>
          <pc:sldMk cId="0" sldId="307"/>
        </pc:sldMkLst>
      </pc:sldChg>
      <pc:sldChg chg="add del">
        <pc:chgData name="Daniel Khashabi" userId="62390808-c838-45e6-be59-d6fd0d208bc8" providerId="ADAL" clId="{19A97A65-FB7E-DC4C-8433-B675572D5E70}" dt="2023-02-13T19:54:26.887" v="2424" actId="2696"/>
        <pc:sldMkLst>
          <pc:docMk/>
          <pc:sldMk cId="12655848" sldId="308"/>
        </pc:sldMkLst>
      </pc:sldChg>
      <pc:sldChg chg="addSp delSp modSp add mod ord modNotes">
        <pc:chgData name="Daniel Khashabi" userId="62390808-c838-45e6-be59-d6fd0d208bc8" providerId="ADAL" clId="{19A97A65-FB7E-DC4C-8433-B675572D5E70}" dt="2023-02-22T17:58:30.299" v="9801"/>
        <pc:sldMkLst>
          <pc:docMk/>
          <pc:sldMk cId="1332084147" sldId="308"/>
        </pc:sldMkLst>
      </pc:sldChg>
      <pc:sldChg chg="addSp modSp add">
        <pc:chgData name="Daniel Khashabi" userId="62390808-c838-45e6-be59-d6fd0d208bc8" providerId="ADAL" clId="{19A97A65-FB7E-DC4C-8433-B675572D5E70}" dt="2023-02-22T18:45:37.835" v="10482"/>
        <pc:sldMkLst>
          <pc:docMk/>
          <pc:sldMk cId="0" sldId="309"/>
        </pc:sldMkLst>
      </pc:sldChg>
      <pc:sldChg chg="add del">
        <pc:chgData name="Daniel Khashabi" userId="62390808-c838-45e6-be59-d6fd0d208bc8" providerId="ADAL" clId="{19A97A65-FB7E-DC4C-8433-B675572D5E70}" dt="2023-02-13T19:51:58.654" v="2259" actId="2696"/>
        <pc:sldMkLst>
          <pc:docMk/>
          <pc:sldMk cId="3663351259" sldId="309"/>
        </pc:sldMkLst>
      </pc:sldChg>
      <pc:sldChg chg="modSp add del">
        <pc:chgData name="Daniel Khashabi" userId="62390808-c838-45e6-be59-d6fd0d208bc8" providerId="ADAL" clId="{19A97A65-FB7E-DC4C-8433-B675572D5E70}" dt="2023-02-22T14:47:21.165" v="8135" actId="2696"/>
        <pc:sldMkLst>
          <pc:docMk/>
          <pc:sldMk cId="4274054813" sldId="309"/>
        </pc:sldMkLst>
      </pc:sldChg>
      <pc:sldChg chg="addSp modSp add del">
        <pc:chgData name="Daniel Khashabi" userId="62390808-c838-45e6-be59-d6fd0d208bc8" providerId="ADAL" clId="{19A97A65-FB7E-DC4C-8433-B675572D5E70}" dt="2023-02-22T18:45:37.835" v="10482"/>
        <pc:sldMkLst>
          <pc:docMk/>
          <pc:sldMk cId="0" sldId="310"/>
        </pc:sldMkLst>
      </pc:sldChg>
      <pc:sldChg chg="modSp add del">
        <pc:chgData name="Daniel Khashabi" userId="62390808-c838-45e6-be59-d6fd0d208bc8" providerId="ADAL" clId="{19A97A65-FB7E-DC4C-8433-B675572D5E70}" dt="2023-02-22T14:47:15.943" v="8134" actId="2696"/>
        <pc:sldMkLst>
          <pc:docMk/>
          <pc:sldMk cId="2210459356" sldId="310"/>
        </pc:sldMkLst>
      </pc:sldChg>
      <pc:sldChg chg="addSp modSp add del mod">
        <pc:chgData name="Daniel Khashabi" userId="62390808-c838-45e6-be59-d6fd0d208bc8" providerId="ADAL" clId="{19A97A65-FB7E-DC4C-8433-B675572D5E70}" dt="2023-02-22T18:45:37.835" v="10482"/>
        <pc:sldMkLst>
          <pc:docMk/>
          <pc:sldMk cId="0" sldId="311"/>
        </pc:sldMkLst>
      </pc:sldChg>
      <pc:sldChg chg="modSp mod modShow">
        <pc:chgData name="Daniel Khashabi" userId="62390808-c838-45e6-be59-d6fd0d208bc8" providerId="ADAL" clId="{19A97A65-FB7E-DC4C-8433-B675572D5E70}" dt="2023-02-23T16:17:57.676" v="10712" actId="729"/>
        <pc:sldMkLst>
          <pc:docMk/>
          <pc:sldMk cId="3260301037" sldId="312"/>
        </pc:sldMkLst>
      </pc:sldChg>
      <pc:sldChg chg="addSp modSp add">
        <pc:chgData name="Daniel Khashabi" userId="62390808-c838-45e6-be59-d6fd0d208bc8" providerId="ADAL" clId="{19A97A65-FB7E-DC4C-8433-B675572D5E70}" dt="2023-02-22T18:45:37.835" v="10482"/>
        <pc:sldMkLst>
          <pc:docMk/>
          <pc:sldMk cId="0" sldId="313"/>
        </pc:sldMkLst>
      </pc:sldChg>
      <pc:sldChg chg="modSp add del">
        <pc:chgData name="Daniel Khashabi" userId="62390808-c838-45e6-be59-d6fd0d208bc8" providerId="ADAL" clId="{19A97A65-FB7E-DC4C-8433-B675572D5E70}" dt="2023-02-22T14:47:07.715" v="8132" actId="2696"/>
        <pc:sldMkLst>
          <pc:docMk/>
          <pc:sldMk cId="3311749346" sldId="313"/>
        </pc:sldMkLst>
      </pc:sldChg>
      <pc:sldChg chg="addSp delSp modSp add del mod modClrScheme chgLayout">
        <pc:chgData name="Daniel Khashabi" userId="62390808-c838-45e6-be59-d6fd0d208bc8" providerId="ADAL" clId="{19A97A65-FB7E-DC4C-8433-B675572D5E70}" dt="2023-02-22T17:58:30.299" v="9801"/>
        <pc:sldMkLst>
          <pc:docMk/>
          <pc:sldMk cId="0" sldId="314"/>
        </pc:sldMkLst>
      </pc:sldChg>
      <pc:sldChg chg="modSp add del">
        <pc:chgData name="Daniel Khashabi" userId="62390808-c838-45e6-be59-d6fd0d208bc8" providerId="ADAL" clId="{19A97A65-FB7E-DC4C-8433-B675572D5E70}" dt="2023-02-22T14:47:06.813" v="8131" actId="2696"/>
        <pc:sldMkLst>
          <pc:docMk/>
          <pc:sldMk cId="1255848831" sldId="314"/>
        </pc:sldMkLst>
      </pc:sldChg>
      <pc:sldChg chg="modSp add del modNotes">
        <pc:chgData name="Daniel Khashabi" userId="62390808-c838-45e6-be59-d6fd0d208bc8" providerId="ADAL" clId="{19A97A65-FB7E-DC4C-8433-B675572D5E70}" dt="2023-02-22T17:58:30.299" v="9801"/>
        <pc:sldMkLst>
          <pc:docMk/>
          <pc:sldMk cId="0" sldId="315"/>
        </pc:sldMkLst>
      </pc:sldChg>
      <pc:sldChg chg="modSp add modNotes">
        <pc:chgData name="Daniel Khashabi" userId="62390808-c838-45e6-be59-d6fd0d208bc8" providerId="ADAL" clId="{19A97A65-FB7E-DC4C-8433-B675572D5E70}" dt="2023-02-22T17:58:30.299" v="9801"/>
        <pc:sldMkLst>
          <pc:docMk/>
          <pc:sldMk cId="0" sldId="316"/>
        </pc:sldMkLst>
      </pc:sldChg>
      <pc:sldChg chg="add">
        <pc:chgData name="Daniel Khashabi" userId="62390808-c838-45e6-be59-d6fd0d208bc8" providerId="ADAL" clId="{19A97A65-FB7E-DC4C-8433-B675572D5E70}" dt="2023-02-13T20:48:29.352" v="3048"/>
        <pc:sldMkLst>
          <pc:docMk/>
          <pc:sldMk cId="0" sldId="317"/>
        </pc:sldMkLst>
      </pc:sldChg>
      <pc:sldChg chg="addSp delSp modSp add mod">
        <pc:chgData name="Daniel Khashabi" userId="62390808-c838-45e6-be59-d6fd0d208bc8" providerId="ADAL" clId="{19A97A65-FB7E-DC4C-8433-B675572D5E70}" dt="2023-02-22T17:58:36.025" v="9802"/>
        <pc:sldMkLst>
          <pc:docMk/>
          <pc:sldMk cId="2770273199" sldId="318"/>
        </pc:sldMkLst>
      </pc:sldChg>
      <pc:sldChg chg="addSp delSp modSp add mod">
        <pc:chgData name="Daniel Khashabi" userId="62390808-c838-45e6-be59-d6fd0d208bc8" providerId="ADAL" clId="{19A97A65-FB7E-DC4C-8433-B675572D5E70}" dt="2023-02-22T17:58:36.025" v="9802"/>
        <pc:sldMkLst>
          <pc:docMk/>
          <pc:sldMk cId="3429003378" sldId="319"/>
        </pc:sldMkLst>
      </pc:sldChg>
      <pc:sldChg chg="modSp">
        <pc:chgData name="Daniel Khashabi" userId="62390808-c838-45e6-be59-d6fd0d208bc8" providerId="ADAL" clId="{19A97A65-FB7E-DC4C-8433-B675572D5E70}" dt="2023-02-22T17:58:30.299" v="9801"/>
        <pc:sldMkLst>
          <pc:docMk/>
          <pc:sldMk cId="617374293" sldId="320"/>
        </pc:sldMkLst>
      </pc:sldChg>
      <pc:sldChg chg="addSp delSp modSp add mod modShow">
        <pc:chgData name="Daniel Khashabi" userId="62390808-c838-45e6-be59-d6fd0d208bc8" providerId="ADAL" clId="{19A97A65-FB7E-DC4C-8433-B675572D5E70}" dt="2023-02-22T18:03:23.545" v="9847" actId="113"/>
        <pc:sldMkLst>
          <pc:docMk/>
          <pc:sldMk cId="4174653646" sldId="321"/>
        </pc:sldMkLst>
      </pc:sldChg>
      <pc:sldChg chg="addSp delSp modSp add mod modShow">
        <pc:chgData name="Daniel Khashabi" userId="62390808-c838-45e6-be59-d6fd0d208bc8" providerId="ADAL" clId="{19A97A65-FB7E-DC4C-8433-B675572D5E70}" dt="2023-02-22T17:58:30.299" v="9801"/>
        <pc:sldMkLst>
          <pc:docMk/>
          <pc:sldMk cId="3990693390" sldId="322"/>
        </pc:sldMkLst>
      </pc:sldChg>
      <pc:sldChg chg="addSp delSp modSp add del mod modClrScheme chgLayout">
        <pc:chgData name="Daniel Khashabi" userId="62390808-c838-45e6-be59-d6fd0d208bc8" providerId="ADAL" clId="{19A97A65-FB7E-DC4C-8433-B675572D5E70}" dt="2023-02-22T13:33:19.432" v="7823" actId="2696"/>
        <pc:sldMkLst>
          <pc:docMk/>
          <pc:sldMk cId="3237615648" sldId="323"/>
        </pc:sldMkLst>
      </pc:sldChg>
      <pc:sldChg chg="addSp delSp modSp add mod modShow">
        <pc:chgData name="Daniel Khashabi" userId="62390808-c838-45e6-be59-d6fd0d208bc8" providerId="ADAL" clId="{19A97A65-FB7E-DC4C-8433-B675572D5E70}" dt="2023-02-22T18:02:42.312" v="9845" actId="478"/>
        <pc:sldMkLst>
          <pc:docMk/>
          <pc:sldMk cId="4081051651" sldId="323"/>
        </pc:sldMkLst>
      </pc:sldChg>
      <pc:sldChg chg="addSp delSp modSp add mod modClrScheme chgLayout">
        <pc:chgData name="Daniel Khashabi" userId="62390808-c838-45e6-be59-d6fd0d208bc8" providerId="ADAL" clId="{19A97A65-FB7E-DC4C-8433-B675572D5E70}" dt="2023-02-22T17:58:30.299" v="9801"/>
        <pc:sldMkLst>
          <pc:docMk/>
          <pc:sldMk cId="1882086378" sldId="324"/>
        </pc:sldMkLst>
      </pc:sldChg>
      <pc:sldChg chg="addSp modSp add">
        <pc:chgData name="Daniel Khashabi" userId="62390808-c838-45e6-be59-d6fd0d208bc8" providerId="ADAL" clId="{19A97A65-FB7E-DC4C-8433-B675572D5E70}" dt="2023-02-22T18:45:37.835" v="10482"/>
        <pc:sldMkLst>
          <pc:docMk/>
          <pc:sldMk cId="0" sldId="325"/>
        </pc:sldMkLst>
      </pc:sldChg>
      <pc:sldChg chg="addSp modSp add">
        <pc:chgData name="Daniel Khashabi" userId="62390808-c838-45e6-be59-d6fd0d208bc8" providerId="ADAL" clId="{19A97A65-FB7E-DC4C-8433-B675572D5E70}" dt="2023-02-22T18:45:37.835" v="10482"/>
        <pc:sldMkLst>
          <pc:docMk/>
          <pc:sldMk cId="1705299577" sldId="326"/>
        </pc:sldMkLst>
      </pc:sldChg>
      <pc:sldChg chg="addSp modSp add">
        <pc:chgData name="Daniel Khashabi" userId="62390808-c838-45e6-be59-d6fd0d208bc8" providerId="ADAL" clId="{19A97A65-FB7E-DC4C-8433-B675572D5E70}" dt="2023-02-23T16:41:17.125" v="11071"/>
        <pc:sldMkLst>
          <pc:docMk/>
          <pc:sldMk cId="0" sldId="327"/>
        </pc:sldMkLst>
      </pc:sldChg>
      <pc:sldChg chg="addSp modSp add">
        <pc:chgData name="Daniel Khashabi" userId="62390808-c838-45e6-be59-d6fd0d208bc8" providerId="ADAL" clId="{19A97A65-FB7E-DC4C-8433-B675572D5E70}" dt="2023-02-22T18:45:37.835" v="10482"/>
        <pc:sldMkLst>
          <pc:docMk/>
          <pc:sldMk cId="0" sldId="328"/>
        </pc:sldMkLst>
      </pc:sldChg>
      <pc:sldChg chg="addSp modSp add">
        <pc:chgData name="Daniel Khashabi" userId="62390808-c838-45e6-be59-d6fd0d208bc8" providerId="ADAL" clId="{19A97A65-FB7E-DC4C-8433-B675572D5E70}" dt="2023-02-22T18:45:37.835" v="10482"/>
        <pc:sldMkLst>
          <pc:docMk/>
          <pc:sldMk cId="0" sldId="329"/>
        </pc:sldMkLst>
      </pc:sldChg>
      <pc:sldChg chg="addSp delSp modSp add del mod">
        <pc:chgData name="Daniel Khashabi" userId="62390808-c838-45e6-be59-d6fd0d208bc8" providerId="ADAL" clId="{19A97A65-FB7E-DC4C-8433-B675572D5E70}" dt="2023-02-13T20:54:52.468" v="3231" actId="2696"/>
        <pc:sldMkLst>
          <pc:docMk/>
          <pc:sldMk cId="3175239557" sldId="329"/>
        </pc:sldMkLst>
      </pc:sldChg>
      <pc:sldChg chg="delSp modSp add del mod">
        <pc:chgData name="Daniel Khashabi" userId="62390808-c838-45e6-be59-d6fd0d208bc8" providerId="ADAL" clId="{19A97A65-FB7E-DC4C-8433-B675572D5E70}" dt="2023-02-22T14:52:09.481" v="8215" actId="2696"/>
        <pc:sldMkLst>
          <pc:docMk/>
          <pc:sldMk cId="368465705" sldId="330"/>
        </pc:sldMkLst>
      </pc:sldChg>
      <pc:sldChg chg="add">
        <pc:chgData name="Daniel Khashabi" userId="62390808-c838-45e6-be59-d6fd0d208bc8" providerId="ADAL" clId="{19A97A65-FB7E-DC4C-8433-B675572D5E70}" dt="2023-02-22T14:52:28.920" v="8216"/>
        <pc:sldMkLst>
          <pc:docMk/>
          <pc:sldMk cId="1782586008" sldId="330"/>
        </pc:sldMkLst>
      </pc:sldChg>
      <pc:sldChg chg="add del">
        <pc:chgData name="Daniel Khashabi" userId="62390808-c838-45e6-be59-d6fd0d208bc8" providerId="ADAL" clId="{19A97A65-FB7E-DC4C-8433-B675572D5E70}" dt="2023-02-13T20:52:26.060" v="3088" actId="2696"/>
        <pc:sldMkLst>
          <pc:docMk/>
          <pc:sldMk cId="519066936" sldId="331"/>
        </pc:sldMkLst>
      </pc:sldChg>
      <pc:sldChg chg="addSp modSp add">
        <pc:chgData name="Daniel Khashabi" userId="62390808-c838-45e6-be59-d6fd0d208bc8" providerId="ADAL" clId="{19A97A65-FB7E-DC4C-8433-B675572D5E70}" dt="2023-02-22T18:45:37.835" v="10482"/>
        <pc:sldMkLst>
          <pc:docMk/>
          <pc:sldMk cId="2546465920" sldId="331"/>
        </pc:sldMkLst>
      </pc:sldChg>
      <pc:sldChg chg="add del mod modShow">
        <pc:chgData name="Daniel Khashabi" userId="62390808-c838-45e6-be59-d6fd0d208bc8" providerId="ADAL" clId="{19A97A65-FB7E-DC4C-8433-B675572D5E70}" dt="2023-02-22T03:57:15.516" v="6782" actId="2696"/>
        <pc:sldMkLst>
          <pc:docMk/>
          <pc:sldMk cId="3444012916" sldId="331"/>
        </pc:sldMkLst>
      </pc:sldChg>
      <pc:sldChg chg="addSp modSp add">
        <pc:chgData name="Daniel Khashabi" userId="62390808-c838-45e6-be59-d6fd0d208bc8" providerId="ADAL" clId="{19A97A65-FB7E-DC4C-8433-B675572D5E70}" dt="2023-02-22T18:45:37.835" v="10482"/>
        <pc:sldMkLst>
          <pc:docMk/>
          <pc:sldMk cId="0" sldId="332"/>
        </pc:sldMkLst>
      </pc:sldChg>
      <pc:sldChg chg="add del mod modShow">
        <pc:chgData name="Daniel Khashabi" userId="62390808-c838-45e6-be59-d6fd0d208bc8" providerId="ADAL" clId="{19A97A65-FB7E-DC4C-8433-B675572D5E70}" dt="2023-02-22T14:48:02.725" v="8139" actId="2696"/>
        <pc:sldMkLst>
          <pc:docMk/>
          <pc:sldMk cId="552880653" sldId="332"/>
        </pc:sldMkLst>
      </pc:sldChg>
      <pc:sldChg chg="add del ord">
        <pc:chgData name="Daniel Khashabi" userId="62390808-c838-45e6-be59-d6fd0d208bc8" providerId="ADAL" clId="{19A97A65-FB7E-DC4C-8433-B675572D5E70}" dt="2023-02-13T20:50:59.138" v="3077" actId="2696"/>
        <pc:sldMkLst>
          <pc:docMk/>
          <pc:sldMk cId="1062894761" sldId="332"/>
        </pc:sldMkLst>
      </pc:sldChg>
      <pc:sldChg chg="modSp add del">
        <pc:chgData name="Daniel Khashabi" userId="62390808-c838-45e6-be59-d6fd0d208bc8" providerId="ADAL" clId="{19A97A65-FB7E-DC4C-8433-B675572D5E70}" dt="2023-02-22T13:53:11.763" v="8041" actId="2696"/>
        <pc:sldMkLst>
          <pc:docMk/>
          <pc:sldMk cId="1052527293" sldId="333"/>
        </pc:sldMkLst>
      </pc:sldChg>
      <pc:sldChg chg="delSp modSp add mod">
        <pc:chgData name="Daniel Khashabi" userId="62390808-c838-45e6-be59-d6fd0d208bc8" providerId="ADAL" clId="{19A97A65-FB7E-DC4C-8433-B675572D5E70}" dt="2023-02-23T16:41:20.836" v="11072"/>
        <pc:sldMkLst>
          <pc:docMk/>
          <pc:sldMk cId="3909922209" sldId="333"/>
        </pc:sldMkLst>
      </pc:sldChg>
      <pc:sldChg chg="delSp modSp add del mod">
        <pc:chgData name="Daniel Khashabi" userId="62390808-c838-45e6-be59-d6fd0d208bc8" providerId="ADAL" clId="{19A97A65-FB7E-DC4C-8433-B675572D5E70}" dt="2023-02-22T18:02:06.138" v="9840" actId="2696"/>
        <pc:sldMkLst>
          <pc:docMk/>
          <pc:sldMk cId="854781172" sldId="334"/>
        </pc:sldMkLst>
      </pc:sldChg>
      <pc:sldChg chg="modSp add del">
        <pc:chgData name="Daniel Khashabi" userId="62390808-c838-45e6-be59-d6fd0d208bc8" providerId="ADAL" clId="{19A97A65-FB7E-DC4C-8433-B675572D5E70}" dt="2023-02-22T13:53:11.763" v="8041" actId="2696"/>
        <pc:sldMkLst>
          <pc:docMk/>
          <pc:sldMk cId="2144847686" sldId="334"/>
        </pc:sldMkLst>
      </pc:sldChg>
      <pc:sldChg chg="add del">
        <pc:chgData name="Daniel Khashabi" userId="62390808-c838-45e6-be59-d6fd0d208bc8" providerId="ADAL" clId="{19A97A65-FB7E-DC4C-8433-B675572D5E70}" dt="2023-02-13T20:50:17.928" v="3074" actId="2696"/>
        <pc:sldMkLst>
          <pc:docMk/>
          <pc:sldMk cId="8084279" sldId="335"/>
        </pc:sldMkLst>
      </pc:sldChg>
      <pc:sldChg chg="modSp add del">
        <pc:chgData name="Daniel Khashabi" userId="62390808-c838-45e6-be59-d6fd0d208bc8" providerId="ADAL" clId="{19A97A65-FB7E-DC4C-8433-B675572D5E70}" dt="2023-02-22T13:53:11.763" v="8041" actId="2696"/>
        <pc:sldMkLst>
          <pc:docMk/>
          <pc:sldMk cId="42562725" sldId="335"/>
        </pc:sldMkLst>
      </pc:sldChg>
      <pc:sldChg chg="delSp modSp add mod">
        <pc:chgData name="Daniel Khashabi" userId="62390808-c838-45e6-be59-d6fd0d208bc8" providerId="ADAL" clId="{19A97A65-FB7E-DC4C-8433-B675572D5E70}" dt="2023-02-23T16:41:20.836" v="11072"/>
        <pc:sldMkLst>
          <pc:docMk/>
          <pc:sldMk cId="1096237941" sldId="335"/>
        </pc:sldMkLst>
      </pc:sldChg>
      <pc:sldChg chg="delSp modSp add del mod">
        <pc:chgData name="Daniel Khashabi" userId="62390808-c838-45e6-be59-d6fd0d208bc8" providerId="ADAL" clId="{19A97A65-FB7E-DC4C-8433-B675572D5E70}" dt="2023-02-22T18:02:01.653" v="9839" actId="2696"/>
        <pc:sldMkLst>
          <pc:docMk/>
          <pc:sldMk cId="1106993191" sldId="336"/>
        </pc:sldMkLst>
      </pc:sldChg>
      <pc:sldChg chg="modSp add del">
        <pc:chgData name="Daniel Khashabi" userId="62390808-c838-45e6-be59-d6fd0d208bc8" providerId="ADAL" clId="{19A97A65-FB7E-DC4C-8433-B675572D5E70}" dt="2023-02-22T13:53:11.763" v="8041" actId="2696"/>
        <pc:sldMkLst>
          <pc:docMk/>
          <pc:sldMk cId="1308581558" sldId="336"/>
        </pc:sldMkLst>
      </pc:sldChg>
      <pc:sldChg chg="delSp modSp add mod">
        <pc:chgData name="Daniel Khashabi" userId="62390808-c838-45e6-be59-d6fd0d208bc8" providerId="ADAL" clId="{19A97A65-FB7E-DC4C-8433-B675572D5E70}" dt="2023-02-23T16:41:20.836" v="11072"/>
        <pc:sldMkLst>
          <pc:docMk/>
          <pc:sldMk cId="4039986460" sldId="337"/>
        </pc:sldMkLst>
      </pc:sldChg>
      <pc:sldChg chg="modSp add del">
        <pc:chgData name="Daniel Khashabi" userId="62390808-c838-45e6-be59-d6fd0d208bc8" providerId="ADAL" clId="{19A97A65-FB7E-DC4C-8433-B675572D5E70}" dt="2023-02-22T13:53:11.763" v="8041" actId="2696"/>
        <pc:sldMkLst>
          <pc:docMk/>
          <pc:sldMk cId="4182602824" sldId="337"/>
        </pc:sldMkLst>
      </pc:sldChg>
      <pc:sldChg chg="addSp delSp modSp add mod">
        <pc:chgData name="Daniel Khashabi" userId="62390808-c838-45e6-be59-d6fd0d208bc8" providerId="ADAL" clId="{19A97A65-FB7E-DC4C-8433-B675572D5E70}" dt="2023-02-23T16:41:20.836" v="11072"/>
        <pc:sldMkLst>
          <pc:docMk/>
          <pc:sldMk cId="2182665769" sldId="338"/>
        </pc:sldMkLst>
      </pc:sldChg>
      <pc:sldChg chg="modSp add del">
        <pc:chgData name="Daniel Khashabi" userId="62390808-c838-45e6-be59-d6fd0d208bc8" providerId="ADAL" clId="{19A97A65-FB7E-DC4C-8433-B675572D5E70}" dt="2023-02-22T13:53:11.763" v="8041" actId="2696"/>
        <pc:sldMkLst>
          <pc:docMk/>
          <pc:sldMk cId="3173798473" sldId="338"/>
        </pc:sldMkLst>
      </pc:sldChg>
      <pc:sldChg chg="addSp delSp modSp add mod">
        <pc:chgData name="Daniel Khashabi" userId="62390808-c838-45e6-be59-d6fd0d208bc8" providerId="ADAL" clId="{19A97A65-FB7E-DC4C-8433-B675572D5E70}" dt="2023-02-22T17:59:46.777" v="9812" actId="20577"/>
        <pc:sldMkLst>
          <pc:docMk/>
          <pc:sldMk cId="3133047393" sldId="339"/>
        </pc:sldMkLst>
      </pc:sldChg>
      <pc:sldChg chg="addSp delSp modSp add mod">
        <pc:chgData name="Daniel Khashabi" userId="62390808-c838-45e6-be59-d6fd0d208bc8" providerId="ADAL" clId="{19A97A65-FB7E-DC4C-8433-B675572D5E70}" dt="2023-02-23T16:41:20.836" v="11072"/>
        <pc:sldMkLst>
          <pc:docMk/>
          <pc:sldMk cId="1924744907" sldId="340"/>
        </pc:sldMkLst>
      </pc:sldChg>
      <pc:sldChg chg="addSp delSp modSp add mod">
        <pc:chgData name="Daniel Khashabi" userId="62390808-c838-45e6-be59-d6fd0d208bc8" providerId="ADAL" clId="{19A97A65-FB7E-DC4C-8433-B675572D5E70}" dt="2023-02-23T16:41:20.836" v="11072"/>
        <pc:sldMkLst>
          <pc:docMk/>
          <pc:sldMk cId="3245543822" sldId="341"/>
        </pc:sldMkLst>
      </pc:sldChg>
      <pc:sldChg chg="delSp modSp add mod">
        <pc:chgData name="Daniel Khashabi" userId="62390808-c838-45e6-be59-d6fd0d208bc8" providerId="ADAL" clId="{19A97A65-FB7E-DC4C-8433-B675572D5E70}" dt="2023-02-22T17:58:30.299" v="9801"/>
        <pc:sldMkLst>
          <pc:docMk/>
          <pc:sldMk cId="105956048" sldId="342"/>
        </pc:sldMkLst>
      </pc:sldChg>
      <pc:sldChg chg="addSp modSp add">
        <pc:chgData name="Daniel Khashabi" userId="62390808-c838-45e6-be59-d6fd0d208bc8" providerId="ADAL" clId="{19A97A65-FB7E-DC4C-8433-B675572D5E70}" dt="2023-02-22T18:45:37.835" v="10482"/>
        <pc:sldMkLst>
          <pc:docMk/>
          <pc:sldMk cId="0" sldId="343"/>
        </pc:sldMkLst>
      </pc:sldChg>
      <pc:sldChg chg="add del">
        <pc:chgData name="Daniel Khashabi" userId="62390808-c838-45e6-be59-d6fd0d208bc8" providerId="ADAL" clId="{19A97A65-FB7E-DC4C-8433-B675572D5E70}" dt="2023-02-22T13:25:38.844" v="7807" actId="2696"/>
        <pc:sldMkLst>
          <pc:docMk/>
          <pc:sldMk cId="98736913" sldId="343"/>
        </pc:sldMkLst>
      </pc:sldChg>
      <pc:sldChg chg="addSp modSp add">
        <pc:chgData name="Daniel Khashabi" userId="62390808-c838-45e6-be59-d6fd0d208bc8" providerId="ADAL" clId="{19A97A65-FB7E-DC4C-8433-B675572D5E70}" dt="2023-02-22T18:45:37.835" v="10482"/>
        <pc:sldMkLst>
          <pc:docMk/>
          <pc:sldMk cId="429166191" sldId="344"/>
        </pc:sldMkLst>
      </pc:sldChg>
      <pc:sldChg chg="add del">
        <pc:chgData name="Daniel Khashabi" userId="62390808-c838-45e6-be59-d6fd0d208bc8" providerId="ADAL" clId="{19A97A65-FB7E-DC4C-8433-B675572D5E70}" dt="2023-02-22T13:25:38.844" v="7807" actId="2696"/>
        <pc:sldMkLst>
          <pc:docMk/>
          <pc:sldMk cId="3373488130" sldId="344"/>
        </pc:sldMkLst>
      </pc:sldChg>
      <pc:sldChg chg="add del">
        <pc:chgData name="Daniel Khashabi" userId="62390808-c838-45e6-be59-d6fd0d208bc8" providerId="ADAL" clId="{19A97A65-FB7E-DC4C-8433-B675572D5E70}" dt="2023-02-22T13:25:40.987" v="7808" actId="2696"/>
        <pc:sldMkLst>
          <pc:docMk/>
          <pc:sldMk cId="4080402905" sldId="345"/>
        </pc:sldMkLst>
      </pc:sldChg>
      <pc:sldChg chg="add del">
        <pc:chgData name="Daniel Khashabi" userId="62390808-c838-45e6-be59-d6fd0d208bc8" providerId="ADAL" clId="{19A97A65-FB7E-DC4C-8433-B675572D5E70}" dt="2023-02-22T13:25:43.261" v="7809" actId="2696"/>
        <pc:sldMkLst>
          <pc:docMk/>
          <pc:sldMk cId="2897005367" sldId="346"/>
        </pc:sldMkLst>
      </pc:sldChg>
      <pc:sldChg chg="delSp add del mod">
        <pc:chgData name="Daniel Khashabi" userId="62390808-c838-45e6-be59-d6fd0d208bc8" providerId="ADAL" clId="{19A97A65-FB7E-DC4C-8433-B675572D5E70}" dt="2023-02-22T13:24:56.751" v="7789" actId="2696"/>
        <pc:sldMkLst>
          <pc:docMk/>
          <pc:sldMk cId="2219255505" sldId="347"/>
        </pc:sldMkLst>
      </pc:sldChg>
      <pc:sldChg chg="add del">
        <pc:chgData name="Daniel Khashabi" userId="62390808-c838-45e6-be59-d6fd0d208bc8" providerId="ADAL" clId="{19A97A65-FB7E-DC4C-8433-B675572D5E70}" dt="2023-02-22T13:24:36.359" v="7786" actId="2696"/>
        <pc:sldMkLst>
          <pc:docMk/>
          <pc:sldMk cId="2613702859" sldId="348"/>
        </pc:sldMkLst>
      </pc:sldChg>
      <pc:sldChg chg="add del">
        <pc:chgData name="Daniel Khashabi" userId="62390808-c838-45e6-be59-d6fd0d208bc8" providerId="ADAL" clId="{19A97A65-FB7E-DC4C-8433-B675572D5E70}" dt="2023-02-22T13:22:19.104" v="7723" actId="2696"/>
        <pc:sldMkLst>
          <pc:docMk/>
          <pc:sldMk cId="1869165206" sldId="349"/>
        </pc:sldMkLst>
      </pc:sldChg>
      <pc:sldChg chg="addSp modSp add mod">
        <pc:chgData name="Daniel Khashabi" userId="62390808-c838-45e6-be59-d6fd0d208bc8" providerId="ADAL" clId="{19A97A65-FB7E-DC4C-8433-B675572D5E70}" dt="2023-02-22T16:15:16.085" v="8755"/>
        <pc:sldMkLst>
          <pc:docMk/>
          <pc:sldMk cId="1433930722" sldId="350"/>
        </pc:sldMkLst>
      </pc:sldChg>
      <pc:sldChg chg="addSp delSp modSp add mod">
        <pc:chgData name="Daniel Khashabi" userId="62390808-c838-45e6-be59-d6fd0d208bc8" providerId="ADAL" clId="{19A97A65-FB7E-DC4C-8433-B675572D5E70}" dt="2023-02-22T17:58:30.299" v="9801"/>
        <pc:sldMkLst>
          <pc:docMk/>
          <pc:sldMk cId="2154282925" sldId="351"/>
        </pc:sldMkLst>
      </pc:sldChg>
      <pc:sldChg chg="addSp delSp modSp add mod">
        <pc:chgData name="Daniel Khashabi" userId="62390808-c838-45e6-be59-d6fd0d208bc8" providerId="ADAL" clId="{19A97A65-FB7E-DC4C-8433-B675572D5E70}" dt="2023-02-22T17:58:30.299" v="9801"/>
        <pc:sldMkLst>
          <pc:docMk/>
          <pc:sldMk cId="2160004654" sldId="352"/>
        </pc:sldMkLst>
      </pc:sldChg>
      <pc:sldChg chg="addSp delSp modSp add mod">
        <pc:chgData name="Daniel Khashabi" userId="62390808-c838-45e6-be59-d6fd0d208bc8" providerId="ADAL" clId="{19A97A65-FB7E-DC4C-8433-B675572D5E70}" dt="2023-02-22T17:58:30.299" v="9801"/>
        <pc:sldMkLst>
          <pc:docMk/>
          <pc:sldMk cId="96379504" sldId="353"/>
        </pc:sldMkLst>
      </pc:sldChg>
      <pc:sldChg chg="addSp delSp modSp add mod">
        <pc:chgData name="Daniel Khashabi" userId="62390808-c838-45e6-be59-d6fd0d208bc8" providerId="ADAL" clId="{19A97A65-FB7E-DC4C-8433-B675572D5E70}" dt="2023-02-22T17:58:30.299" v="9801"/>
        <pc:sldMkLst>
          <pc:docMk/>
          <pc:sldMk cId="4201799900" sldId="354"/>
        </pc:sldMkLst>
      </pc:sldChg>
      <pc:sldChg chg="addSp delSp modSp add mod">
        <pc:chgData name="Daniel Khashabi" userId="62390808-c838-45e6-be59-d6fd0d208bc8" providerId="ADAL" clId="{19A97A65-FB7E-DC4C-8433-B675572D5E70}" dt="2023-02-22T17:58:30.299" v="9801"/>
        <pc:sldMkLst>
          <pc:docMk/>
          <pc:sldMk cId="659791266" sldId="355"/>
        </pc:sldMkLst>
      </pc:sldChg>
      <pc:sldChg chg="addSp delSp modSp add mod">
        <pc:chgData name="Daniel Khashabi" userId="62390808-c838-45e6-be59-d6fd0d208bc8" providerId="ADAL" clId="{19A97A65-FB7E-DC4C-8433-B675572D5E70}" dt="2023-02-22T17:58:30.299" v="9801"/>
        <pc:sldMkLst>
          <pc:docMk/>
          <pc:sldMk cId="163036182" sldId="356"/>
        </pc:sldMkLst>
      </pc:sldChg>
      <pc:sldChg chg="addSp delSp modSp add mod">
        <pc:chgData name="Daniel Khashabi" userId="62390808-c838-45e6-be59-d6fd0d208bc8" providerId="ADAL" clId="{19A97A65-FB7E-DC4C-8433-B675572D5E70}" dt="2023-02-22T17:58:30.299" v="9801"/>
        <pc:sldMkLst>
          <pc:docMk/>
          <pc:sldMk cId="84390282" sldId="357"/>
        </pc:sldMkLst>
      </pc:sldChg>
      <pc:sldChg chg="addSp delSp modSp add mod">
        <pc:chgData name="Daniel Khashabi" userId="62390808-c838-45e6-be59-d6fd0d208bc8" providerId="ADAL" clId="{19A97A65-FB7E-DC4C-8433-B675572D5E70}" dt="2023-02-22T17:58:30.299" v="9801"/>
        <pc:sldMkLst>
          <pc:docMk/>
          <pc:sldMk cId="1364432378" sldId="358"/>
        </pc:sldMkLst>
      </pc:sldChg>
      <pc:sldChg chg="addSp delSp modSp add mod">
        <pc:chgData name="Daniel Khashabi" userId="62390808-c838-45e6-be59-d6fd0d208bc8" providerId="ADAL" clId="{19A97A65-FB7E-DC4C-8433-B675572D5E70}" dt="2023-02-23T16:41:20.836" v="11072"/>
        <pc:sldMkLst>
          <pc:docMk/>
          <pc:sldMk cId="2617117690" sldId="359"/>
        </pc:sldMkLst>
      </pc:sldChg>
      <pc:sldChg chg="modSp add">
        <pc:chgData name="Daniel Khashabi" userId="62390808-c838-45e6-be59-d6fd0d208bc8" providerId="ADAL" clId="{19A97A65-FB7E-DC4C-8433-B675572D5E70}" dt="2023-02-22T18:45:37.835" v="10482"/>
        <pc:sldMkLst>
          <pc:docMk/>
          <pc:sldMk cId="509160471" sldId="360"/>
        </pc:sldMkLst>
      </pc:sldChg>
      <pc:sldChg chg="addSp delSp modSp add mod chgLayout modNotes">
        <pc:chgData name="Daniel Khashabi" userId="62390808-c838-45e6-be59-d6fd0d208bc8" providerId="ADAL" clId="{19A97A65-FB7E-DC4C-8433-B675572D5E70}" dt="2023-02-22T17:58:30.299" v="9801"/>
        <pc:sldMkLst>
          <pc:docMk/>
          <pc:sldMk cId="1748400698" sldId="361"/>
        </pc:sldMkLst>
      </pc:sldChg>
      <pc:sldChg chg="modSp add mod modNotes">
        <pc:chgData name="Daniel Khashabi" userId="62390808-c838-45e6-be59-d6fd0d208bc8" providerId="ADAL" clId="{19A97A65-FB7E-DC4C-8433-B675572D5E70}" dt="2023-02-22T17:58:30.299" v="9801"/>
        <pc:sldMkLst>
          <pc:docMk/>
          <pc:sldMk cId="2478595923" sldId="362"/>
        </pc:sldMkLst>
      </pc:sldChg>
      <pc:sldChg chg="add del">
        <pc:chgData name="Daniel Khashabi" userId="62390808-c838-45e6-be59-d6fd0d208bc8" providerId="ADAL" clId="{19A97A65-FB7E-DC4C-8433-B675572D5E70}" dt="2023-02-12T19:53:39.029" v="515" actId="2696"/>
        <pc:sldMkLst>
          <pc:docMk/>
          <pc:sldMk cId="1703826601" sldId="363"/>
        </pc:sldMkLst>
      </pc:sldChg>
      <pc:sldChg chg="modSp add">
        <pc:chgData name="Daniel Khashabi" userId="62390808-c838-45e6-be59-d6fd0d208bc8" providerId="ADAL" clId="{19A97A65-FB7E-DC4C-8433-B675572D5E70}" dt="2023-02-22T18:45:37.835" v="10482"/>
        <pc:sldMkLst>
          <pc:docMk/>
          <pc:sldMk cId="3656901512" sldId="363"/>
        </pc:sldMkLst>
      </pc:sldChg>
      <pc:sldChg chg="add modNotes">
        <pc:chgData name="Daniel Khashabi" userId="62390808-c838-45e6-be59-d6fd0d208bc8" providerId="ADAL" clId="{19A97A65-FB7E-DC4C-8433-B675572D5E70}" dt="2023-02-22T17:58:30.299" v="9801"/>
        <pc:sldMkLst>
          <pc:docMk/>
          <pc:sldMk cId="168093930" sldId="366"/>
        </pc:sldMkLst>
      </pc:sldChg>
      <pc:sldChg chg="add del">
        <pc:chgData name="Daniel Khashabi" userId="62390808-c838-45e6-be59-d6fd0d208bc8" providerId="ADAL" clId="{19A97A65-FB7E-DC4C-8433-B675572D5E70}" dt="2023-02-22T14:52:09.481" v="8215" actId="2696"/>
        <pc:sldMkLst>
          <pc:docMk/>
          <pc:sldMk cId="3527424068" sldId="366"/>
        </pc:sldMkLst>
      </pc:sldChg>
      <pc:sldChg chg="add modNotes">
        <pc:chgData name="Daniel Khashabi" userId="62390808-c838-45e6-be59-d6fd0d208bc8" providerId="ADAL" clId="{19A97A65-FB7E-DC4C-8433-B675572D5E70}" dt="2023-02-22T17:58:30.299" v="9801"/>
        <pc:sldMkLst>
          <pc:docMk/>
          <pc:sldMk cId="3245048435" sldId="367"/>
        </pc:sldMkLst>
      </pc:sldChg>
      <pc:sldChg chg="add del">
        <pc:chgData name="Daniel Khashabi" userId="62390808-c838-45e6-be59-d6fd0d208bc8" providerId="ADAL" clId="{19A97A65-FB7E-DC4C-8433-B675572D5E70}" dt="2023-02-22T14:52:09.481" v="8215" actId="2696"/>
        <pc:sldMkLst>
          <pc:docMk/>
          <pc:sldMk cId="3299978179" sldId="367"/>
        </pc:sldMkLst>
      </pc:sldChg>
      <pc:sldChg chg="add modNotes">
        <pc:chgData name="Daniel Khashabi" userId="62390808-c838-45e6-be59-d6fd0d208bc8" providerId="ADAL" clId="{19A97A65-FB7E-DC4C-8433-B675572D5E70}" dt="2023-02-22T17:58:30.299" v="9801"/>
        <pc:sldMkLst>
          <pc:docMk/>
          <pc:sldMk cId="513380657" sldId="368"/>
        </pc:sldMkLst>
      </pc:sldChg>
      <pc:sldChg chg="add del">
        <pc:chgData name="Daniel Khashabi" userId="62390808-c838-45e6-be59-d6fd0d208bc8" providerId="ADAL" clId="{19A97A65-FB7E-DC4C-8433-B675572D5E70}" dt="2023-02-22T14:52:09.481" v="8215" actId="2696"/>
        <pc:sldMkLst>
          <pc:docMk/>
          <pc:sldMk cId="3856884798" sldId="368"/>
        </pc:sldMkLst>
      </pc:sldChg>
      <pc:sldChg chg="add del">
        <pc:chgData name="Daniel Khashabi" userId="62390808-c838-45e6-be59-d6fd0d208bc8" providerId="ADAL" clId="{19A97A65-FB7E-DC4C-8433-B675572D5E70}" dt="2023-02-22T14:52:09.481" v="8215" actId="2696"/>
        <pc:sldMkLst>
          <pc:docMk/>
          <pc:sldMk cId="1894538835" sldId="369"/>
        </pc:sldMkLst>
      </pc:sldChg>
      <pc:sldChg chg="add">
        <pc:chgData name="Daniel Khashabi" userId="62390808-c838-45e6-be59-d6fd0d208bc8" providerId="ADAL" clId="{19A97A65-FB7E-DC4C-8433-B675572D5E70}" dt="2023-02-22T14:52:28.920" v="8216"/>
        <pc:sldMkLst>
          <pc:docMk/>
          <pc:sldMk cId="2608467979" sldId="369"/>
        </pc:sldMkLst>
      </pc:sldChg>
      <pc:sldChg chg="add modNotes">
        <pc:chgData name="Daniel Khashabi" userId="62390808-c838-45e6-be59-d6fd0d208bc8" providerId="ADAL" clId="{19A97A65-FB7E-DC4C-8433-B675572D5E70}" dt="2023-02-22T17:58:30.299" v="9801"/>
        <pc:sldMkLst>
          <pc:docMk/>
          <pc:sldMk cId="1243037445" sldId="370"/>
        </pc:sldMkLst>
      </pc:sldChg>
      <pc:sldChg chg="add modNotes">
        <pc:chgData name="Daniel Khashabi" userId="62390808-c838-45e6-be59-d6fd0d208bc8" providerId="ADAL" clId="{19A97A65-FB7E-DC4C-8433-B675572D5E70}" dt="2023-02-22T17:58:30.299" v="9801"/>
        <pc:sldMkLst>
          <pc:docMk/>
          <pc:sldMk cId="600630106" sldId="371"/>
        </pc:sldMkLst>
      </pc:sldChg>
      <pc:sldChg chg="add modNotes">
        <pc:chgData name="Daniel Khashabi" userId="62390808-c838-45e6-be59-d6fd0d208bc8" providerId="ADAL" clId="{19A97A65-FB7E-DC4C-8433-B675572D5E70}" dt="2023-02-22T17:58:30.299" v="9801"/>
        <pc:sldMkLst>
          <pc:docMk/>
          <pc:sldMk cId="3015229064" sldId="372"/>
        </pc:sldMkLst>
      </pc:sldChg>
      <pc:sldChg chg="add modNotes">
        <pc:chgData name="Daniel Khashabi" userId="62390808-c838-45e6-be59-d6fd0d208bc8" providerId="ADAL" clId="{19A97A65-FB7E-DC4C-8433-B675572D5E70}" dt="2023-02-22T17:58:30.299" v="9801"/>
        <pc:sldMkLst>
          <pc:docMk/>
          <pc:sldMk cId="2922847201" sldId="373"/>
        </pc:sldMkLst>
      </pc:sldChg>
      <pc:sldChg chg="add modNotes">
        <pc:chgData name="Daniel Khashabi" userId="62390808-c838-45e6-be59-d6fd0d208bc8" providerId="ADAL" clId="{19A97A65-FB7E-DC4C-8433-B675572D5E70}" dt="2023-02-22T17:58:30.299" v="9801"/>
        <pc:sldMkLst>
          <pc:docMk/>
          <pc:sldMk cId="2125930800" sldId="374"/>
        </pc:sldMkLst>
      </pc:sldChg>
      <pc:sldChg chg="add modNotes">
        <pc:chgData name="Daniel Khashabi" userId="62390808-c838-45e6-be59-d6fd0d208bc8" providerId="ADAL" clId="{19A97A65-FB7E-DC4C-8433-B675572D5E70}" dt="2023-02-22T17:58:30.299" v="9801"/>
        <pc:sldMkLst>
          <pc:docMk/>
          <pc:sldMk cId="282676728" sldId="375"/>
        </pc:sldMkLst>
      </pc:sldChg>
      <pc:sldChg chg="add modNotes">
        <pc:chgData name="Daniel Khashabi" userId="62390808-c838-45e6-be59-d6fd0d208bc8" providerId="ADAL" clId="{19A97A65-FB7E-DC4C-8433-B675572D5E70}" dt="2023-02-22T17:58:30.299" v="9801"/>
        <pc:sldMkLst>
          <pc:docMk/>
          <pc:sldMk cId="4011532598" sldId="376"/>
        </pc:sldMkLst>
      </pc:sldChg>
      <pc:sldChg chg="addSp modSp add">
        <pc:chgData name="Daniel Khashabi" userId="62390808-c838-45e6-be59-d6fd0d208bc8" providerId="ADAL" clId="{19A97A65-FB7E-DC4C-8433-B675572D5E70}" dt="2023-02-22T18:45:37.835" v="10482"/>
        <pc:sldMkLst>
          <pc:docMk/>
          <pc:sldMk cId="0" sldId="377"/>
        </pc:sldMkLst>
      </pc:sldChg>
      <pc:sldChg chg="addSp modSp add">
        <pc:chgData name="Daniel Khashabi" userId="62390808-c838-45e6-be59-d6fd0d208bc8" providerId="ADAL" clId="{19A97A65-FB7E-DC4C-8433-B675572D5E70}" dt="2023-02-22T18:45:37.835" v="10482"/>
        <pc:sldMkLst>
          <pc:docMk/>
          <pc:sldMk cId="0" sldId="378"/>
        </pc:sldMkLst>
      </pc:sldChg>
      <pc:sldChg chg="delSp modSp add mod">
        <pc:chgData name="Daniel Khashabi" userId="62390808-c838-45e6-be59-d6fd0d208bc8" providerId="ADAL" clId="{19A97A65-FB7E-DC4C-8433-B675572D5E70}" dt="2023-02-22T20:26:51.623" v="10702" actId="478"/>
        <pc:sldMkLst>
          <pc:docMk/>
          <pc:sldMk cId="3782193235" sldId="379"/>
        </pc:sldMkLst>
      </pc:sldChg>
      <pc:sldChg chg="addSp modSp add">
        <pc:chgData name="Daniel Khashabi" userId="62390808-c838-45e6-be59-d6fd0d208bc8" providerId="ADAL" clId="{19A97A65-FB7E-DC4C-8433-B675572D5E70}" dt="2023-02-22T18:45:37.835" v="10482"/>
        <pc:sldMkLst>
          <pc:docMk/>
          <pc:sldMk cId="0" sldId="380"/>
        </pc:sldMkLst>
      </pc:sldChg>
      <pc:sldChg chg="modSp add del">
        <pc:chgData name="Daniel Khashabi" userId="62390808-c838-45e6-be59-d6fd0d208bc8" providerId="ADAL" clId="{19A97A65-FB7E-DC4C-8433-B675572D5E70}" dt="2023-02-22T14:52:09.481" v="8215" actId="2696"/>
        <pc:sldMkLst>
          <pc:docMk/>
          <pc:sldMk cId="896280137" sldId="381"/>
        </pc:sldMkLst>
      </pc:sldChg>
      <pc:sldChg chg="modSp add">
        <pc:chgData name="Daniel Khashabi" userId="62390808-c838-45e6-be59-d6fd0d208bc8" providerId="ADAL" clId="{19A97A65-FB7E-DC4C-8433-B675572D5E70}" dt="2023-02-22T17:58:30.299" v="9801"/>
        <pc:sldMkLst>
          <pc:docMk/>
          <pc:sldMk cId="2452002964" sldId="381"/>
        </pc:sldMkLst>
      </pc:sldChg>
      <pc:sldChg chg="modSp add del">
        <pc:chgData name="Daniel Khashabi" userId="62390808-c838-45e6-be59-d6fd0d208bc8" providerId="ADAL" clId="{19A97A65-FB7E-DC4C-8433-B675572D5E70}" dt="2023-02-22T14:52:09.481" v="8215" actId="2696"/>
        <pc:sldMkLst>
          <pc:docMk/>
          <pc:sldMk cId="2231838173" sldId="382"/>
        </pc:sldMkLst>
      </pc:sldChg>
      <pc:sldChg chg="modSp add">
        <pc:chgData name="Daniel Khashabi" userId="62390808-c838-45e6-be59-d6fd0d208bc8" providerId="ADAL" clId="{19A97A65-FB7E-DC4C-8433-B675572D5E70}" dt="2023-02-22T17:58:30.299" v="9801"/>
        <pc:sldMkLst>
          <pc:docMk/>
          <pc:sldMk cId="3897567501" sldId="382"/>
        </pc:sldMkLst>
      </pc:sldChg>
      <pc:sldChg chg="modSp add modNotes">
        <pc:chgData name="Daniel Khashabi" userId="62390808-c838-45e6-be59-d6fd0d208bc8" providerId="ADAL" clId="{19A97A65-FB7E-DC4C-8433-B675572D5E70}" dt="2023-02-22T17:58:30.299" v="9801"/>
        <pc:sldMkLst>
          <pc:docMk/>
          <pc:sldMk cId="2688652433" sldId="383"/>
        </pc:sldMkLst>
      </pc:sldChg>
      <pc:sldChg chg="add del">
        <pc:chgData name="Daniel Khashabi" userId="62390808-c838-45e6-be59-d6fd0d208bc8" providerId="ADAL" clId="{19A97A65-FB7E-DC4C-8433-B675572D5E70}" dt="2023-02-22T14:52:09.481" v="8215" actId="2696"/>
        <pc:sldMkLst>
          <pc:docMk/>
          <pc:sldMk cId="3314248701" sldId="383"/>
        </pc:sldMkLst>
      </pc:sldChg>
      <pc:sldChg chg="modSp add mod">
        <pc:chgData name="Daniel Khashabi" userId="62390808-c838-45e6-be59-d6fd0d208bc8" providerId="ADAL" clId="{19A97A65-FB7E-DC4C-8433-B675572D5E70}" dt="2023-02-22T13:36:04.651" v="7838" actId="27636"/>
        <pc:sldMkLst>
          <pc:docMk/>
          <pc:sldMk cId="2452838810" sldId="384"/>
        </pc:sldMkLst>
      </pc:sldChg>
      <pc:sldChg chg="addSp modSp add mod">
        <pc:chgData name="Daniel Khashabi" userId="62390808-c838-45e6-be59-d6fd0d208bc8" providerId="ADAL" clId="{19A97A65-FB7E-DC4C-8433-B675572D5E70}" dt="2023-02-22T18:45:37.835" v="10482"/>
        <pc:sldMkLst>
          <pc:docMk/>
          <pc:sldMk cId="0" sldId="385"/>
        </pc:sldMkLst>
      </pc:sldChg>
      <pc:sldChg chg="addSp modSp add mod">
        <pc:chgData name="Daniel Khashabi" userId="62390808-c838-45e6-be59-d6fd0d208bc8" providerId="ADAL" clId="{19A97A65-FB7E-DC4C-8433-B675572D5E70}" dt="2023-02-22T18:45:37.835" v="10482"/>
        <pc:sldMkLst>
          <pc:docMk/>
          <pc:sldMk cId="0" sldId="386"/>
        </pc:sldMkLst>
      </pc:sldChg>
      <pc:sldChg chg="addSp modSp add">
        <pc:chgData name="Daniel Khashabi" userId="62390808-c838-45e6-be59-d6fd0d208bc8" providerId="ADAL" clId="{19A97A65-FB7E-DC4C-8433-B675572D5E70}" dt="2023-02-22T18:45:37.835" v="10482"/>
        <pc:sldMkLst>
          <pc:docMk/>
          <pc:sldMk cId="0" sldId="387"/>
        </pc:sldMkLst>
      </pc:sldChg>
      <pc:sldChg chg="addSp modSp add">
        <pc:chgData name="Daniel Khashabi" userId="62390808-c838-45e6-be59-d6fd0d208bc8" providerId="ADAL" clId="{19A97A65-FB7E-DC4C-8433-B675572D5E70}" dt="2023-02-22T18:45:37.835" v="10482"/>
        <pc:sldMkLst>
          <pc:docMk/>
          <pc:sldMk cId="0" sldId="388"/>
        </pc:sldMkLst>
      </pc:sldChg>
      <pc:sldChg chg="addSp modSp add">
        <pc:chgData name="Daniel Khashabi" userId="62390808-c838-45e6-be59-d6fd0d208bc8" providerId="ADAL" clId="{19A97A65-FB7E-DC4C-8433-B675572D5E70}" dt="2023-02-22T18:45:37.835" v="10482"/>
        <pc:sldMkLst>
          <pc:docMk/>
          <pc:sldMk cId="0" sldId="389"/>
        </pc:sldMkLst>
      </pc:sldChg>
      <pc:sldChg chg="addSp modSp add">
        <pc:chgData name="Daniel Khashabi" userId="62390808-c838-45e6-be59-d6fd0d208bc8" providerId="ADAL" clId="{19A97A65-FB7E-DC4C-8433-B675572D5E70}" dt="2023-02-22T18:45:37.835" v="10482"/>
        <pc:sldMkLst>
          <pc:docMk/>
          <pc:sldMk cId="0" sldId="390"/>
        </pc:sldMkLst>
      </pc:sldChg>
      <pc:sldChg chg="addSp modSp add">
        <pc:chgData name="Daniel Khashabi" userId="62390808-c838-45e6-be59-d6fd0d208bc8" providerId="ADAL" clId="{19A97A65-FB7E-DC4C-8433-B675572D5E70}" dt="2023-02-22T18:45:37.835" v="10482"/>
        <pc:sldMkLst>
          <pc:docMk/>
          <pc:sldMk cId="0" sldId="391"/>
        </pc:sldMkLst>
      </pc:sldChg>
      <pc:sldChg chg="addSp modSp add">
        <pc:chgData name="Daniel Khashabi" userId="62390808-c838-45e6-be59-d6fd0d208bc8" providerId="ADAL" clId="{19A97A65-FB7E-DC4C-8433-B675572D5E70}" dt="2023-02-22T18:45:37.835" v="10482"/>
        <pc:sldMkLst>
          <pc:docMk/>
          <pc:sldMk cId="0" sldId="392"/>
        </pc:sldMkLst>
      </pc:sldChg>
      <pc:sldChg chg="addSp modSp add">
        <pc:chgData name="Daniel Khashabi" userId="62390808-c838-45e6-be59-d6fd0d208bc8" providerId="ADAL" clId="{19A97A65-FB7E-DC4C-8433-B675572D5E70}" dt="2023-02-22T18:45:37.835" v="10482"/>
        <pc:sldMkLst>
          <pc:docMk/>
          <pc:sldMk cId="0" sldId="393"/>
        </pc:sldMkLst>
      </pc:sldChg>
      <pc:sldChg chg="addSp modSp add">
        <pc:chgData name="Daniel Khashabi" userId="62390808-c838-45e6-be59-d6fd0d208bc8" providerId="ADAL" clId="{19A97A65-FB7E-DC4C-8433-B675572D5E70}" dt="2023-02-22T18:45:37.835" v="10482"/>
        <pc:sldMkLst>
          <pc:docMk/>
          <pc:sldMk cId="0" sldId="394"/>
        </pc:sldMkLst>
      </pc:sldChg>
      <pc:sldChg chg="addSp modSp add">
        <pc:chgData name="Daniel Khashabi" userId="62390808-c838-45e6-be59-d6fd0d208bc8" providerId="ADAL" clId="{19A97A65-FB7E-DC4C-8433-B675572D5E70}" dt="2023-02-22T18:45:37.835" v="10482"/>
        <pc:sldMkLst>
          <pc:docMk/>
          <pc:sldMk cId="0" sldId="395"/>
        </pc:sldMkLst>
      </pc:sldChg>
      <pc:sldChg chg="addSp modSp add">
        <pc:chgData name="Daniel Khashabi" userId="62390808-c838-45e6-be59-d6fd0d208bc8" providerId="ADAL" clId="{19A97A65-FB7E-DC4C-8433-B675572D5E70}" dt="2023-02-22T18:45:37.835" v="10482"/>
        <pc:sldMkLst>
          <pc:docMk/>
          <pc:sldMk cId="0" sldId="396"/>
        </pc:sldMkLst>
      </pc:sldChg>
      <pc:sldChg chg="addSp modSp add">
        <pc:chgData name="Daniel Khashabi" userId="62390808-c838-45e6-be59-d6fd0d208bc8" providerId="ADAL" clId="{19A97A65-FB7E-DC4C-8433-B675572D5E70}" dt="2023-02-23T16:41:17.125" v="11071"/>
        <pc:sldMkLst>
          <pc:docMk/>
          <pc:sldMk cId="0" sldId="397"/>
        </pc:sldMkLst>
      </pc:sldChg>
      <pc:sldChg chg="addSp modSp add">
        <pc:chgData name="Daniel Khashabi" userId="62390808-c838-45e6-be59-d6fd0d208bc8" providerId="ADAL" clId="{19A97A65-FB7E-DC4C-8433-B675572D5E70}" dt="2023-02-22T18:45:37.835" v="10482"/>
        <pc:sldMkLst>
          <pc:docMk/>
          <pc:sldMk cId="0" sldId="398"/>
        </pc:sldMkLst>
      </pc:sldChg>
      <pc:sldChg chg="addSp modSp add">
        <pc:chgData name="Daniel Khashabi" userId="62390808-c838-45e6-be59-d6fd0d208bc8" providerId="ADAL" clId="{19A97A65-FB7E-DC4C-8433-B675572D5E70}" dt="2023-02-22T18:45:37.835" v="10482"/>
        <pc:sldMkLst>
          <pc:docMk/>
          <pc:sldMk cId="0" sldId="399"/>
        </pc:sldMkLst>
      </pc:sldChg>
      <pc:sldChg chg="addSp modSp add">
        <pc:chgData name="Daniel Khashabi" userId="62390808-c838-45e6-be59-d6fd0d208bc8" providerId="ADAL" clId="{19A97A65-FB7E-DC4C-8433-B675572D5E70}" dt="2023-02-22T18:45:37.835" v="10482"/>
        <pc:sldMkLst>
          <pc:docMk/>
          <pc:sldMk cId="0" sldId="400"/>
        </pc:sldMkLst>
      </pc:sldChg>
      <pc:sldChg chg="addSp modSp add">
        <pc:chgData name="Daniel Khashabi" userId="62390808-c838-45e6-be59-d6fd0d208bc8" providerId="ADAL" clId="{19A97A65-FB7E-DC4C-8433-B675572D5E70}" dt="2023-02-22T18:45:37.835" v="10482"/>
        <pc:sldMkLst>
          <pc:docMk/>
          <pc:sldMk cId="0" sldId="401"/>
        </pc:sldMkLst>
      </pc:sldChg>
      <pc:sldChg chg="addSp modSp add">
        <pc:chgData name="Daniel Khashabi" userId="62390808-c838-45e6-be59-d6fd0d208bc8" providerId="ADAL" clId="{19A97A65-FB7E-DC4C-8433-B675572D5E70}" dt="2023-02-22T18:45:37.835" v="10482"/>
        <pc:sldMkLst>
          <pc:docMk/>
          <pc:sldMk cId="0" sldId="402"/>
        </pc:sldMkLst>
      </pc:sldChg>
      <pc:sldChg chg="addSp modSp add">
        <pc:chgData name="Daniel Khashabi" userId="62390808-c838-45e6-be59-d6fd0d208bc8" providerId="ADAL" clId="{19A97A65-FB7E-DC4C-8433-B675572D5E70}" dt="2023-02-22T18:45:37.835" v="10482"/>
        <pc:sldMkLst>
          <pc:docMk/>
          <pc:sldMk cId="0" sldId="403"/>
        </pc:sldMkLst>
      </pc:sldChg>
      <pc:sldChg chg="addSp modSp add">
        <pc:chgData name="Daniel Khashabi" userId="62390808-c838-45e6-be59-d6fd0d208bc8" providerId="ADAL" clId="{19A97A65-FB7E-DC4C-8433-B675572D5E70}" dt="2023-02-22T18:45:37.835" v="10482"/>
        <pc:sldMkLst>
          <pc:docMk/>
          <pc:sldMk cId="0" sldId="404"/>
        </pc:sldMkLst>
      </pc:sldChg>
      <pc:sldChg chg="modSp add">
        <pc:chgData name="Daniel Khashabi" userId="62390808-c838-45e6-be59-d6fd0d208bc8" providerId="ADAL" clId="{19A97A65-FB7E-DC4C-8433-B675572D5E70}" dt="2023-02-22T18:45:37.835" v="10482"/>
        <pc:sldMkLst>
          <pc:docMk/>
          <pc:sldMk cId="3715294779" sldId="406"/>
        </pc:sldMkLst>
      </pc:sldChg>
      <pc:sldChg chg="add del">
        <pc:chgData name="Daniel Khashabi" userId="62390808-c838-45e6-be59-d6fd0d208bc8" providerId="ADAL" clId="{19A97A65-FB7E-DC4C-8433-B675572D5E70}" dt="2023-02-22T14:55:17.969" v="8246" actId="2696"/>
        <pc:sldMkLst>
          <pc:docMk/>
          <pc:sldMk cId="1171294199" sldId="407"/>
        </pc:sldMkLst>
      </pc:sldChg>
      <pc:sldChg chg="add del">
        <pc:chgData name="Daniel Khashabi" userId="62390808-c838-45e6-be59-d6fd0d208bc8" providerId="ADAL" clId="{19A97A65-FB7E-DC4C-8433-B675572D5E70}" dt="2023-02-22T16:01:04.471" v="8621" actId="2696"/>
        <pc:sldMkLst>
          <pc:docMk/>
          <pc:sldMk cId="3944308952" sldId="407"/>
        </pc:sldMkLst>
      </pc:sldChg>
      <pc:sldChg chg="addSp modSp add">
        <pc:chgData name="Daniel Khashabi" userId="62390808-c838-45e6-be59-d6fd0d208bc8" providerId="ADAL" clId="{19A97A65-FB7E-DC4C-8433-B675572D5E70}" dt="2023-02-22T18:45:37.835" v="10482"/>
        <pc:sldMkLst>
          <pc:docMk/>
          <pc:sldMk cId="0" sldId="408"/>
        </pc:sldMkLst>
      </pc:sldChg>
      <pc:sldChg chg="addSp modSp add">
        <pc:chgData name="Daniel Khashabi" userId="62390808-c838-45e6-be59-d6fd0d208bc8" providerId="ADAL" clId="{19A97A65-FB7E-DC4C-8433-B675572D5E70}" dt="2023-02-22T18:45:37.835" v="10482"/>
        <pc:sldMkLst>
          <pc:docMk/>
          <pc:sldMk cId="0" sldId="409"/>
        </pc:sldMkLst>
      </pc:sldChg>
      <pc:sldChg chg="modSp add">
        <pc:chgData name="Daniel Khashabi" userId="62390808-c838-45e6-be59-d6fd0d208bc8" providerId="ADAL" clId="{19A97A65-FB7E-DC4C-8433-B675572D5E70}" dt="2023-02-22T18:45:37.835" v="10482"/>
        <pc:sldMkLst>
          <pc:docMk/>
          <pc:sldMk cId="1163839703" sldId="413"/>
        </pc:sldMkLst>
      </pc:sldChg>
      <pc:sldChg chg="modSp add">
        <pc:chgData name="Daniel Khashabi" userId="62390808-c838-45e6-be59-d6fd0d208bc8" providerId="ADAL" clId="{19A97A65-FB7E-DC4C-8433-B675572D5E70}" dt="2023-02-22T18:45:37.835" v="10482"/>
        <pc:sldMkLst>
          <pc:docMk/>
          <pc:sldMk cId="466461788" sldId="414"/>
        </pc:sldMkLst>
      </pc:sldChg>
      <pc:sldChg chg="modSp add">
        <pc:chgData name="Daniel Khashabi" userId="62390808-c838-45e6-be59-d6fd0d208bc8" providerId="ADAL" clId="{19A97A65-FB7E-DC4C-8433-B675572D5E70}" dt="2023-02-22T18:45:37.835" v="10482"/>
        <pc:sldMkLst>
          <pc:docMk/>
          <pc:sldMk cId="1862313596" sldId="415"/>
        </pc:sldMkLst>
      </pc:sldChg>
      <pc:sldChg chg="modSp add">
        <pc:chgData name="Daniel Khashabi" userId="62390808-c838-45e6-be59-d6fd0d208bc8" providerId="ADAL" clId="{19A97A65-FB7E-DC4C-8433-B675572D5E70}" dt="2023-02-22T18:45:37.835" v="10482"/>
        <pc:sldMkLst>
          <pc:docMk/>
          <pc:sldMk cId="2021523835" sldId="416"/>
        </pc:sldMkLst>
      </pc:sldChg>
      <pc:sldChg chg="modSp add">
        <pc:chgData name="Daniel Khashabi" userId="62390808-c838-45e6-be59-d6fd0d208bc8" providerId="ADAL" clId="{19A97A65-FB7E-DC4C-8433-B675572D5E70}" dt="2023-02-22T18:45:37.835" v="10482"/>
        <pc:sldMkLst>
          <pc:docMk/>
          <pc:sldMk cId="4251125786" sldId="417"/>
        </pc:sldMkLst>
      </pc:sldChg>
      <pc:sldChg chg="modSp add">
        <pc:chgData name="Daniel Khashabi" userId="62390808-c838-45e6-be59-d6fd0d208bc8" providerId="ADAL" clId="{19A97A65-FB7E-DC4C-8433-B675572D5E70}" dt="2023-02-22T18:45:37.835" v="10482"/>
        <pc:sldMkLst>
          <pc:docMk/>
          <pc:sldMk cId="1877808782" sldId="418"/>
        </pc:sldMkLst>
      </pc:sldChg>
      <pc:sldChg chg="modSp add">
        <pc:chgData name="Daniel Khashabi" userId="62390808-c838-45e6-be59-d6fd0d208bc8" providerId="ADAL" clId="{19A97A65-FB7E-DC4C-8433-B675572D5E70}" dt="2023-02-22T18:45:37.835" v="10482"/>
        <pc:sldMkLst>
          <pc:docMk/>
          <pc:sldMk cId="3909999821" sldId="419"/>
        </pc:sldMkLst>
      </pc:sldChg>
      <pc:sldChg chg="modSp add">
        <pc:chgData name="Daniel Khashabi" userId="62390808-c838-45e6-be59-d6fd0d208bc8" providerId="ADAL" clId="{19A97A65-FB7E-DC4C-8433-B675572D5E70}" dt="2023-02-22T18:45:37.835" v="10482"/>
        <pc:sldMkLst>
          <pc:docMk/>
          <pc:sldMk cId="3934992055" sldId="420"/>
        </pc:sldMkLst>
      </pc:sldChg>
      <pc:sldChg chg="modSp add">
        <pc:chgData name="Daniel Khashabi" userId="62390808-c838-45e6-be59-d6fd0d208bc8" providerId="ADAL" clId="{19A97A65-FB7E-DC4C-8433-B675572D5E70}" dt="2023-02-22T18:45:37.835" v="10482"/>
        <pc:sldMkLst>
          <pc:docMk/>
          <pc:sldMk cId="4153221700" sldId="421"/>
        </pc:sldMkLst>
      </pc:sldChg>
      <pc:sldChg chg="modSp add">
        <pc:chgData name="Daniel Khashabi" userId="62390808-c838-45e6-be59-d6fd0d208bc8" providerId="ADAL" clId="{19A97A65-FB7E-DC4C-8433-B675572D5E70}" dt="2023-02-22T18:45:37.835" v="10482"/>
        <pc:sldMkLst>
          <pc:docMk/>
          <pc:sldMk cId="1393237485" sldId="422"/>
        </pc:sldMkLst>
      </pc:sldChg>
      <pc:sldChg chg="modSp add">
        <pc:chgData name="Daniel Khashabi" userId="62390808-c838-45e6-be59-d6fd0d208bc8" providerId="ADAL" clId="{19A97A65-FB7E-DC4C-8433-B675572D5E70}" dt="2023-02-22T18:45:37.835" v="10482"/>
        <pc:sldMkLst>
          <pc:docMk/>
          <pc:sldMk cId="3127066792" sldId="423"/>
        </pc:sldMkLst>
      </pc:sldChg>
      <pc:sldChg chg="modSp add">
        <pc:chgData name="Daniel Khashabi" userId="62390808-c838-45e6-be59-d6fd0d208bc8" providerId="ADAL" clId="{19A97A65-FB7E-DC4C-8433-B675572D5E70}" dt="2023-02-22T18:45:37.835" v="10482"/>
        <pc:sldMkLst>
          <pc:docMk/>
          <pc:sldMk cId="1192268383" sldId="424"/>
        </pc:sldMkLst>
      </pc:sldChg>
      <pc:sldChg chg="modSp add">
        <pc:chgData name="Daniel Khashabi" userId="62390808-c838-45e6-be59-d6fd0d208bc8" providerId="ADAL" clId="{19A97A65-FB7E-DC4C-8433-B675572D5E70}" dt="2023-02-22T18:45:37.835" v="10482"/>
        <pc:sldMkLst>
          <pc:docMk/>
          <pc:sldMk cId="3183154668" sldId="425"/>
        </pc:sldMkLst>
      </pc:sldChg>
      <pc:sldChg chg="modSp add">
        <pc:chgData name="Daniel Khashabi" userId="62390808-c838-45e6-be59-d6fd0d208bc8" providerId="ADAL" clId="{19A97A65-FB7E-DC4C-8433-B675572D5E70}" dt="2023-02-22T18:45:37.835" v="10482"/>
        <pc:sldMkLst>
          <pc:docMk/>
          <pc:sldMk cId="9585014" sldId="426"/>
        </pc:sldMkLst>
      </pc:sldChg>
      <pc:sldChg chg="modSp add">
        <pc:chgData name="Daniel Khashabi" userId="62390808-c838-45e6-be59-d6fd0d208bc8" providerId="ADAL" clId="{19A97A65-FB7E-DC4C-8433-B675572D5E70}" dt="2023-02-22T18:45:37.835" v="10482"/>
        <pc:sldMkLst>
          <pc:docMk/>
          <pc:sldMk cId="715006864" sldId="427"/>
        </pc:sldMkLst>
      </pc:sldChg>
      <pc:sldChg chg="add del">
        <pc:chgData name="Daniel Khashabi" userId="62390808-c838-45e6-be59-d6fd0d208bc8" providerId="ADAL" clId="{19A97A65-FB7E-DC4C-8433-B675572D5E70}" dt="2023-02-22T16:01:04.471" v="8621" actId="2696"/>
        <pc:sldMkLst>
          <pc:docMk/>
          <pc:sldMk cId="3429493054" sldId="428"/>
        </pc:sldMkLst>
      </pc:sldChg>
      <pc:sldChg chg="modSp add">
        <pc:chgData name="Daniel Khashabi" userId="62390808-c838-45e6-be59-d6fd0d208bc8" providerId="ADAL" clId="{19A97A65-FB7E-DC4C-8433-B675572D5E70}" dt="2023-02-22T18:45:37.835" v="10482"/>
        <pc:sldMkLst>
          <pc:docMk/>
          <pc:sldMk cId="3012575585" sldId="429"/>
        </pc:sldMkLst>
      </pc:sldChg>
      <pc:sldChg chg="modSp add">
        <pc:chgData name="Daniel Khashabi" userId="62390808-c838-45e6-be59-d6fd0d208bc8" providerId="ADAL" clId="{19A97A65-FB7E-DC4C-8433-B675572D5E70}" dt="2023-02-22T18:45:37.835" v="10482"/>
        <pc:sldMkLst>
          <pc:docMk/>
          <pc:sldMk cId="4200902196" sldId="430"/>
        </pc:sldMkLst>
      </pc:sldChg>
      <pc:sldChg chg="add del">
        <pc:chgData name="Daniel Khashabi" userId="62390808-c838-45e6-be59-d6fd0d208bc8" providerId="ADAL" clId="{19A97A65-FB7E-DC4C-8433-B675572D5E70}" dt="2023-02-22T16:01:04.471" v="8621" actId="2696"/>
        <pc:sldMkLst>
          <pc:docMk/>
          <pc:sldMk cId="424302400" sldId="431"/>
        </pc:sldMkLst>
      </pc:sldChg>
      <pc:sldChg chg="modSp add">
        <pc:chgData name="Daniel Khashabi" userId="62390808-c838-45e6-be59-d6fd0d208bc8" providerId="ADAL" clId="{19A97A65-FB7E-DC4C-8433-B675572D5E70}" dt="2023-02-22T18:45:37.835" v="10482"/>
        <pc:sldMkLst>
          <pc:docMk/>
          <pc:sldMk cId="3393196588" sldId="432"/>
        </pc:sldMkLst>
      </pc:sldChg>
      <pc:sldChg chg="modSp add">
        <pc:chgData name="Daniel Khashabi" userId="62390808-c838-45e6-be59-d6fd0d208bc8" providerId="ADAL" clId="{19A97A65-FB7E-DC4C-8433-B675572D5E70}" dt="2023-02-22T18:45:37.835" v="10482"/>
        <pc:sldMkLst>
          <pc:docMk/>
          <pc:sldMk cId="4164824307" sldId="433"/>
        </pc:sldMkLst>
      </pc:sldChg>
      <pc:sldChg chg="modSp add">
        <pc:chgData name="Daniel Khashabi" userId="62390808-c838-45e6-be59-d6fd0d208bc8" providerId="ADAL" clId="{19A97A65-FB7E-DC4C-8433-B675572D5E70}" dt="2023-02-22T18:45:37.835" v="10482"/>
        <pc:sldMkLst>
          <pc:docMk/>
          <pc:sldMk cId="2629697123" sldId="434"/>
        </pc:sldMkLst>
      </pc:sldChg>
      <pc:sldChg chg="modSp add">
        <pc:chgData name="Daniel Khashabi" userId="62390808-c838-45e6-be59-d6fd0d208bc8" providerId="ADAL" clId="{19A97A65-FB7E-DC4C-8433-B675572D5E70}" dt="2023-02-22T18:45:37.835" v="10482"/>
        <pc:sldMkLst>
          <pc:docMk/>
          <pc:sldMk cId="3138932486" sldId="435"/>
        </pc:sldMkLst>
      </pc:sldChg>
      <pc:sldChg chg="modSp add">
        <pc:chgData name="Daniel Khashabi" userId="62390808-c838-45e6-be59-d6fd0d208bc8" providerId="ADAL" clId="{19A97A65-FB7E-DC4C-8433-B675572D5E70}" dt="2023-02-22T18:45:37.835" v="10482"/>
        <pc:sldMkLst>
          <pc:docMk/>
          <pc:sldMk cId="2954806254" sldId="436"/>
        </pc:sldMkLst>
      </pc:sldChg>
      <pc:sldChg chg="add del">
        <pc:chgData name="Daniel Khashabi" userId="62390808-c838-45e6-be59-d6fd0d208bc8" providerId="ADAL" clId="{19A97A65-FB7E-DC4C-8433-B675572D5E70}" dt="2023-02-22T16:01:04.471" v="8621" actId="2696"/>
        <pc:sldMkLst>
          <pc:docMk/>
          <pc:sldMk cId="1724591855" sldId="437"/>
        </pc:sldMkLst>
      </pc:sldChg>
      <pc:sldChg chg="modSp add">
        <pc:chgData name="Daniel Khashabi" userId="62390808-c838-45e6-be59-d6fd0d208bc8" providerId="ADAL" clId="{19A97A65-FB7E-DC4C-8433-B675572D5E70}" dt="2023-02-22T18:45:37.835" v="10482"/>
        <pc:sldMkLst>
          <pc:docMk/>
          <pc:sldMk cId="285827902" sldId="438"/>
        </pc:sldMkLst>
      </pc:sldChg>
      <pc:sldChg chg="modSp add">
        <pc:chgData name="Daniel Khashabi" userId="62390808-c838-45e6-be59-d6fd0d208bc8" providerId="ADAL" clId="{19A97A65-FB7E-DC4C-8433-B675572D5E70}" dt="2023-02-22T18:45:37.835" v="10482"/>
        <pc:sldMkLst>
          <pc:docMk/>
          <pc:sldMk cId="510843877" sldId="439"/>
        </pc:sldMkLst>
      </pc:sldChg>
      <pc:sldChg chg="modSp add">
        <pc:chgData name="Daniel Khashabi" userId="62390808-c838-45e6-be59-d6fd0d208bc8" providerId="ADAL" clId="{19A97A65-FB7E-DC4C-8433-B675572D5E70}" dt="2023-02-22T18:45:37.835" v="10482"/>
        <pc:sldMkLst>
          <pc:docMk/>
          <pc:sldMk cId="1930605228" sldId="440"/>
        </pc:sldMkLst>
      </pc:sldChg>
      <pc:sldChg chg="modSp add">
        <pc:chgData name="Daniel Khashabi" userId="62390808-c838-45e6-be59-d6fd0d208bc8" providerId="ADAL" clId="{19A97A65-FB7E-DC4C-8433-B675572D5E70}" dt="2023-02-22T18:45:37.835" v="10482"/>
        <pc:sldMkLst>
          <pc:docMk/>
          <pc:sldMk cId="3040666605" sldId="441"/>
        </pc:sldMkLst>
      </pc:sldChg>
      <pc:sldChg chg="modSp add">
        <pc:chgData name="Daniel Khashabi" userId="62390808-c838-45e6-be59-d6fd0d208bc8" providerId="ADAL" clId="{19A97A65-FB7E-DC4C-8433-B675572D5E70}" dt="2023-02-22T18:45:37.835" v="10482"/>
        <pc:sldMkLst>
          <pc:docMk/>
          <pc:sldMk cId="1742849847" sldId="442"/>
        </pc:sldMkLst>
      </pc:sldChg>
      <pc:sldChg chg="modSp add del">
        <pc:chgData name="Daniel Khashabi" userId="62390808-c838-45e6-be59-d6fd0d208bc8" providerId="ADAL" clId="{19A97A65-FB7E-DC4C-8433-B675572D5E70}" dt="2023-02-23T16:41:17.125" v="11071"/>
        <pc:sldMkLst>
          <pc:docMk/>
          <pc:sldMk cId="2372343155" sldId="443"/>
        </pc:sldMkLst>
      </pc:sldChg>
      <pc:sldChg chg="modSp add">
        <pc:chgData name="Daniel Khashabi" userId="62390808-c838-45e6-be59-d6fd0d208bc8" providerId="ADAL" clId="{19A97A65-FB7E-DC4C-8433-B675572D5E70}" dt="2023-02-22T18:45:37.835" v="10482"/>
        <pc:sldMkLst>
          <pc:docMk/>
          <pc:sldMk cId="3639544537" sldId="444"/>
        </pc:sldMkLst>
      </pc:sldChg>
      <pc:sldChg chg="modSp add">
        <pc:chgData name="Daniel Khashabi" userId="62390808-c838-45e6-be59-d6fd0d208bc8" providerId="ADAL" clId="{19A97A65-FB7E-DC4C-8433-B675572D5E70}" dt="2023-02-22T18:45:37.835" v="10482"/>
        <pc:sldMkLst>
          <pc:docMk/>
          <pc:sldMk cId="2051996157" sldId="445"/>
        </pc:sldMkLst>
      </pc:sldChg>
      <pc:sldChg chg="modSp add">
        <pc:chgData name="Daniel Khashabi" userId="62390808-c838-45e6-be59-d6fd0d208bc8" providerId="ADAL" clId="{19A97A65-FB7E-DC4C-8433-B675572D5E70}" dt="2023-02-22T18:45:37.835" v="10482"/>
        <pc:sldMkLst>
          <pc:docMk/>
          <pc:sldMk cId="1318274838" sldId="446"/>
        </pc:sldMkLst>
      </pc:sldChg>
      <pc:sldChg chg="modSp add">
        <pc:chgData name="Daniel Khashabi" userId="62390808-c838-45e6-be59-d6fd0d208bc8" providerId="ADAL" clId="{19A97A65-FB7E-DC4C-8433-B675572D5E70}" dt="2023-02-22T18:45:37.835" v="10482"/>
        <pc:sldMkLst>
          <pc:docMk/>
          <pc:sldMk cId="2168207135" sldId="447"/>
        </pc:sldMkLst>
      </pc:sldChg>
      <pc:sldChg chg="modSp add">
        <pc:chgData name="Daniel Khashabi" userId="62390808-c838-45e6-be59-d6fd0d208bc8" providerId="ADAL" clId="{19A97A65-FB7E-DC4C-8433-B675572D5E70}" dt="2023-02-22T18:45:37.835" v="10482"/>
        <pc:sldMkLst>
          <pc:docMk/>
          <pc:sldMk cId="4070663252" sldId="448"/>
        </pc:sldMkLst>
      </pc:sldChg>
      <pc:sldChg chg="add del">
        <pc:chgData name="Daniel Khashabi" userId="62390808-c838-45e6-be59-d6fd0d208bc8" providerId="ADAL" clId="{19A97A65-FB7E-DC4C-8433-B675572D5E70}" dt="2023-02-22T16:01:04.471" v="8621" actId="2696"/>
        <pc:sldMkLst>
          <pc:docMk/>
          <pc:sldMk cId="4254068102" sldId="449"/>
        </pc:sldMkLst>
      </pc:sldChg>
      <pc:sldChg chg="modSp add">
        <pc:chgData name="Daniel Khashabi" userId="62390808-c838-45e6-be59-d6fd0d208bc8" providerId="ADAL" clId="{19A97A65-FB7E-DC4C-8433-B675572D5E70}" dt="2023-02-22T18:45:37.835" v="10482"/>
        <pc:sldMkLst>
          <pc:docMk/>
          <pc:sldMk cId="3098495472" sldId="450"/>
        </pc:sldMkLst>
      </pc:sldChg>
      <pc:sldChg chg="modSp add">
        <pc:chgData name="Daniel Khashabi" userId="62390808-c838-45e6-be59-d6fd0d208bc8" providerId="ADAL" clId="{19A97A65-FB7E-DC4C-8433-B675572D5E70}" dt="2023-02-22T18:45:37.835" v="10482"/>
        <pc:sldMkLst>
          <pc:docMk/>
          <pc:sldMk cId="1134303784" sldId="451"/>
        </pc:sldMkLst>
      </pc:sldChg>
      <pc:sldChg chg="modSp add">
        <pc:chgData name="Daniel Khashabi" userId="62390808-c838-45e6-be59-d6fd0d208bc8" providerId="ADAL" clId="{19A97A65-FB7E-DC4C-8433-B675572D5E70}" dt="2023-02-22T18:45:37.835" v="10482"/>
        <pc:sldMkLst>
          <pc:docMk/>
          <pc:sldMk cId="763033625" sldId="452"/>
        </pc:sldMkLst>
      </pc:sldChg>
      <pc:sldChg chg="modSp add">
        <pc:chgData name="Daniel Khashabi" userId="62390808-c838-45e6-be59-d6fd0d208bc8" providerId="ADAL" clId="{19A97A65-FB7E-DC4C-8433-B675572D5E70}" dt="2023-02-22T18:45:37.835" v="10482"/>
        <pc:sldMkLst>
          <pc:docMk/>
          <pc:sldMk cId="1736642748" sldId="453"/>
        </pc:sldMkLst>
      </pc:sldChg>
      <pc:sldChg chg="modSp add">
        <pc:chgData name="Daniel Khashabi" userId="62390808-c838-45e6-be59-d6fd0d208bc8" providerId="ADAL" clId="{19A97A65-FB7E-DC4C-8433-B675572D5E70}" dt="2023-02-22T18:45:37.835" v="10482"/>
        <pc:sldMkLst>
          <pc:docMk/>
          <pc:sldMk cId="165923610" sldId="454"/>
        </pc:sldMkLst>
      </pc:sldChg>
      <pc:sldChg chg="modSp add">
        <pc:chgData name="Daniel Khashabi" userId="62390808-c838-45e6-be59-d6fd0d208bc8" providerId="ADAL" clId="{19A97A65-FB7E-DC4C-8433-B675572D5E70}" dt="2023-02-22T18:45:37.835" v="10482"/>
        <pc:sldMkLst>
          <pc:docMk/>
          <pc:sldMk cId="3206594932" sldId="455"/>
        </pc:sldMkLst>
      </pc:sldChg>
      <pc:sldChg chg="del">
        <pc:chgData name="Daniel Khashabi" userId="62390808-c838-45e6-be59-d6fd0d208bc8" providerId="ADAL" clId="{19A97A65-FB7E-DC4C-8433-B675572D5E70}" dt="2023-02-12T19:56:18.290" v="543" actId="2696"/>
        <pc:sldMkLst>
          <pc:docMk/>
          <pc:sldMk cId="1906780869" sldId="456"/>
        </pc:sldMkLst>
      </pc:sldChg>
      <pc:sldChg chg="modSp add">
        <pc:chgData name="Daniel Khashabi" userId="62390808-c838-45e6-be59-d6fd0d208bc8" providerId="ADAL" clId="{19A97A65-FB7E-DC4C-8433-B675572D5E70}" dt="2023-02-22T18:45:37.835" v="10482"/>
        <pc:sldMkLst>
          <pc:docMk/>
          <pc:sldMk cId="3808977956" sldId="456"/>
        </pc:sldMkLst>
      </pc:sldChg>
      <pc:sldChg chg="modSp del">
        <pc:chgData name="Daniel Khashabi" userId="62390808-c838-45e6-be59-d6fd0d208bc8" providerId="ADAL" clId="{19A97A65-FB7E-DC4C-8433-B675572D5E70}" dt="2023-02-13T19:59:33.229" v="2569" actId="2696"/>
        <pc:sldMkLst>
          <pc:docMk/>
          <pc:sldMk cId="998917282" sldId="457"/>
        </pc:sldMkLst>
      </pc:sldChg>
      <pc:sldChg chg="modSp add">
        <pc:chgData name="Daniel Khashabi" userId="62390808-c838-45e6-be59-d6fd0d208bc8" providerId="ADAL" clId="{19A97A65-FB7E-DC4C-8433-B675572D5E70}" dt="2023-02-22T18:45:37.835" v="10482"/>
        <pc:sldMkLst>
          <pc:docMk/>
          <pc:sldMk cId="4140546916" sldId="457"/>
        </pc:sldMkLst>
      </pc:sldChg>
      <pc:sldChg chg="modSp add">
        <pc:chgData name="Daniel Khashabi" userId="62390808-c838-45e6-be59-d6fd0d208bc8" providerId="ADAL" clId="{19A97A65-FB7E-DC4C-8433-B675572D5E70}" dt="2023-02-22T18:45:37.835" v="10482"/>
        <pc:sldMkLst>
          <pc:docMk/>
          <pc:sldMk cId="4013478662" sldId="458"/>
        </pc:sldMkLst>
      </pc:sldChg>
      <pc:sldChg chg="modSp add">
        <pc:chgData name="Daniel Khashabi" userId="62390808-c838-45e6-be59-d6fd0d208bc8" providerId="ADAL" clId="{19A97A65-FB7E-DC4C-8433-B675572D5E70}" dt="2023-02-22T18:45:37.835" v="10482"/>
        <pc:sldMkLst>
          <pc:docMk/>
          <pc:sldMk cId="2901061847" sldId="459"/>
        </pc:sldMkLst>
      </pc:sldChg>
      <pc:sldChg chg="modSp add">
        <pc:chgData name="Daniel Khashabi" userId="62390808-c838-45e6-be59-d6fd0d208bc8" providerId="ADAL" clId="{19A97A65-FB7E-DC4C-8433-B675572D5E70}" dt="2023-02-22T18:45:37.835" v="10482"/>
        <pc:sldMkLst>
          <pc:docMk/>
          <pc:sldMk cId="2432932660" sldId="460"/>
        </pc:sldMkLst>
      </pc:sldChg>
      <pc:sldChg chg="modSp add">
        <pc:chgData name="Daniel Khashabi" userId="62390808-c838-45e6-be59-d6fd0d208bc8" providerId="ADAL" clId="{19A97A65-FB7E-DC4C-8433-B675572D5E70}" dt="2023-02-22T18:45:37.835" v="10482"/>
        <pc:sldMkLst>
          <pc:docMk/>
          <pc:sldMk cId="2983982570" sldId="461"/>
        </pc:sldMkLst>
      </pc:sldChg>
      <pc:sldChg chg="add del">
        <pc:chgData name="Daniel Khashabi" userId="62390808-c838-45e6-be59-d6fd0d208bc8" providerId="ADAL" clId="{19A97A65-FB7E-DC4C-8433-B675572D5E70}" dt="2023-02-22T16:01:04.471" v="8621" actId="2696"/>
        <pc:sldMkLst>
          <pc:docMk/>
          <pc:sldMk cId="3661305466" sldId="462"/>
        </pc:sldMkLst>
      </pc:sldChg>
      <pc:sldChg chg="modSp add">
        <pc:chgData name="Daniel Khashabi" userId="62390808-c838-45e6-be59-d6fd0d208bc8" providerId="ADAL" clId="{19A97A65-FB7E-DC4C-8433-B675572D5E70}" dt="2023-02-22T18:45:37.835" v="10482"/>
        <pc:sldMkLst>
          <pc:docMk/>
          <pc:sldMk cId="4034588720" sldId="463"/>
        </pc:sldMkLst>
      </pc:sldChg>
      <pc:sldChg chg="modSp add">
        <pc:chgData name="Daniel Khashabi" userId="62390808-c838-45e6-be59-d6fd0d208bc8" providerId="ADAL" clId="{19A97A65-FB7E-DC4C-8433-B675572D5E70}" dt="2023-02-22T18:45:37.835" v="10482"/>
        <pc:sldMkLst>
          <pc:docMk/>
          <pc:sldMk cId="1721581950" sldId="464"/>
        </pc:sldMkLst>
      </pc:sldChg>
      <pc:sldChg chg="modSp add del">
        <pc:chgData name="Daniel Khashabi" userId="62390808-c838-45e6-be59-d6fd0d208bc8" providerId="ADAL" clId="{19A97A65-FB7E-DC4C-8433-B675572D5E70}" dt="2023-02-22T04:09:31.417" v="7037" actId="2696"/>
        <pc:sldMkLst>
          <pc:docMk/>
          <pc:sldMk cId="201950986" sldId="466"/>
        </pc:sldMkLst>
      </pc:sldChg>
      <pc:sldChg chg="add del">
        <pc:chgData name="Daniel Khashabi" userId="62390808-c838-45e6-be59-d6fd0d208bc8" providerId="ADAL" clId="{19A97A65-FB7E-DC4C-8433-B675572D5E70}" dt="2023-02-22T04:09:45.617" v="7039"/>
        <pc:sldMkLst>
          <pc:docMk/>
          <pc:sldMk cId="2129229652" sldId="466"/>
        </pc:sldMkLst>
      </pc:sldChg>
      <pc:sldChg chg="addSp delSp modSp add mod modClrScheme chgLayout">
        <pc:chgData name="Daniel Khashabi" userId="62390808-c838-45e6-be59-d6fd0d208bc8" providerId="ADAL" clId="{19A97A65-FB7E-DC4C-8433-B675572D5E70}" dt="2023-02-22T04:15:57.108" v="7231" actId="207"/>
        <pc:sldMkLst>
          <pc:docMk/>
          <pc:sldMk cId="3775750179" sldId="466"/>
        </pc:sldMkLst>
      </pc:sldChg>
      <pc:sldChg chg="addSp modSp add">
        <pc:chgData name="Daniel Khashabi" userId="62390808-c838-45e6-be59-d6fd0d208bc8" providerId="ADAL" clId="{19A97A65-FB7E-DC4C-8433-B675572D5E70}" dt="2023-02-22T18:45:37.835" v="10482"/>
        <pc:sldMkLst>
          <pc:docMk/>
          <pc:sldMk cId="0" sldId="467"/>
        </pc:sldMkLst>
      </pc:sldChg>
      <pc:sldChg chg="addSp modSp add">
        <pc:chgData name="Daniel Khashabi" userId="62390808-c838-45e6-be59-d6fd0d208bc8" providerId="ADAL" clId="{19A97A65-FB7E-DC4C-8433-B675572D5E70}" dt="2023-02-22T18:45:37.835" v="10482"/>
        <pc:sldMkLst>
          <pc:docMk/>
          <pc:sldMk cId="0" sldId="468"/>
        </pc:sldMkLst>
      </pc:sldChg>
      <pc:sldChg chg="addSp modSp add">
        <pc:chgData name="Daniel Khashabi" userId="62390808-c838-45e6-be59-d6fd0d208bc8" providerId="ADAL" clId="{19A97A65-FB7E-DC4C-8433-B675572D5E70}" dt="2023-02-23T16:41:17.125" v="11071"/>
        <pc:sldMkLst>
          <pc:docMk/>
          <pc:sldMk cId="0" sldId="469"/>
        </pc:sldMkLst>
      </pc:sldChg>
      <pc:sldChg chg="addSp modSp add">
        <pc:chgData name="Daniel Khashabi" userId="62390808-c838-45e6-be59-d6fd0d208bc8" providerId="ADAL" clId="{19A97A65-FB7E-DC4C-8433-B675572D5E70}" dt="2023-02-23T16:41:17.125" v="11071"/>
        <pc:sldMkLst>
          <pc:docMk/>
          <pc:sldMk cId="2958822401" sldId="470"/>
        </pc:sldMkLst>
      </pc:sldChg>
      <pc:sldChg chg="addSp modSp add">
        <pc:chgData name="Daniel Khashabi" userId="62390808-c838-45e6-be59-d6fd0d208bc8" providerId="ADAL" clId="{19A97A65-FB7E-DC4C-8433-B675572D5E70}" dt="2023-02-22T18:45:37.835" v="10482"/>
        <pc:sldMkLst>
          <pc:docMk/>
          <pc:sldMk cId="232136219" sldId="471"/>
        </pc:sldMkLst>
      </pc:sldChg>
      <pc:sldChg chg="addSp modSp add">
        <pc:chgData name="Daniel Khashabi" userId="62390808-c838-45e6-be59-d6fd0d208bc8" providerId="ADAL" clId="{19A97A65-FB7E-DC4C-8433-B675572D5E70}" dt="2023-02-22T18:45:37.835" v="10482"/>
        <pc:sldMkLst>
          <pc:docMk/>
          <pc:sldMk cId="1009279437" sldId="472"/>
        </pc:sldMkLst>
      </pc:sldChg>
      <pc:sldChg chg="addSp modSp add">
        <pc:chgData name="Daniel Khashabi" userId="62390808-c838-45e6-be59-d6fd0d208bc8" providerId="ADAL" clId="{19A97A65-FB7E-DC4C-8433-B675572D5E70}" dt="2023-02-22T18:45:37.835" v="10482"/>
        <pc:sldMkLst>
          <pc:docMk/>
          <pc:sldMk cId="456681400" sldId="473"/>
        </pc:sldMkLst>
      </pc:sldChg>
      <pc:sldChg chg="addSp modSp add">
        <pc:chgData name="Daniel Khashabi" userId="62390808-c838-45e6-be59-d6fd0d208bc8" providerId="ADAL" clId="{19A97A65-FB7E-DC4C-8433-B675572D5E70}" dt="2023-02-22T18:45:37.835" v="10482"/>
        <pc:sldMkLst>
          <pc:docMk/>
          <pc:sldMk cId="2452697234" sldId="474"/>
        </pc:sldMkLst>
      </pc:sldChg>
      <pc:sldChg chg="del">
        <pc:chgData name="Daniel Khashabi" userId="62390808-c838-45e6-be59-d6fd0d208bc8" providerId="ADAL" clId="{19A97A65-FB7E-DC4C-8433-B675572D5E70}" dt="2023-02-11T18:38:08.424" v="257" actId="2696"/>
        <pc:sldMkLst>
          <pc:docMk/>
          <pc:sldMk cId="3406073538" sldId="474"/>
        </pc:sldMkLst>
      </pc:sldChg>
      <pc:sldChg chg="addSp modSp add">
        <pc:chgData name="Daniel Khashabi" userId="62390808-c838-45e6-be59-d6fd0d208bc8" providerId="ADAL" clId="{19A97A65-FB7E-DC4C-8433-B675572D5E70}" dt="2023-02-22T18:45:37.835" v="10482"/>
        <pc:sldMkLst>
          <pc:docMk/>
          <pc:sldMk cId="0" sldId="475"/>
        </pc:sldMkLst>
      </pc:sldChg>
      <pc:sldChg chg="del">
        <pc:chgData name="Daniel Khashabi" userId="62390808-c838-45e6-be59-d6fd0d208bc8" providerId="ADAL" clId="{19A97A65-FB7E-DC4C-8433-B675572D5E70}" dt="2023-02-11T18:34:47.968" v="3" actId="2696"/>
        <pc:sldMkLst>
          <pc:docMk/>
          <pc:sldMk cId="3737052150" sldId="475"/>
        </pc:sldMkLst>
      </pc:sldChg>
      <pc:sldChg chg="addSp modSp add">
        <pc:chgData name="Daniel Khashabi" userId="62390808-c838-45e6-be59-d6fd0d208bc8" providerId="ADAL" clId="{19A97A65-FB7E-DC4C-8433-B675572D5E70}" dt="2023-02-22T18:45:37.835" v="10482"/>
        <pc:sldMkLst>
          <pc:docMk/>
          <pc:sldMk cId="1390607952" sldId="476"/>
        </pc:sldMkLst>
      </pc:sldChg>
      <pc:sldChg chg="del">
        <pc:chgData name="Daniel Khashabi" userId="62390808-c838-45e6-be59-d6fd0d208bc8" providerId="ADAL" clId="{19A97A65-FB7E-DC4C-8433-B675572D5E70}" dt="2023-02-13T18:54:34.022" v="1052" actId="2696"/>
        <pc:sldMkLst>
          <pc:docMk/>
          <pc:sldMk cId="3072744809" sldId="476"/>
        </pc:sldMkLst>
      </pc:sldChg>
      <pc:sldChg chg="addSp modSp add">
        <pc:chgData name="Daniel Khashabi" userId="62390808-c838-45e6-be59-d6fd0d208bc8" providerId="ADAL" clId="{19A97A65-FB7E-DC4C-8433-B675572D5E70}" dt="2023-02-22T18:45:37.835" v="10482"/>
        <pc:sldMkLst>
          <pc:docMk/>
          <pc:sldMk cId="0" sldId="477"/>
        </pc:sldMkLst>
      </pc:sldChg>
      <pc:sldChg chg="add del">
        <pc:chgData name="Daniel Khashabi" userId="62390808-c838-45e6-be59-d6fd0d208bc8" providerId="ADAL" clId="{19A97A65-FB7E-DC4C-8433-B675572D5E70}" dt="2023-02-13T19:40:37.094" v="2030" actId="2696"/>
        <pc:sldMkLst>
          <pc:docMk/>
          <pc:sldMk cId="492419797" sldId="477"/>
        </pc:sldMkLst>
      </pc:sldChg>
      <pc:sldChg chg="del">
        <pc:chgData name="Daniel Khashabi" userId="62390808-c838-45e6-be59-d6fd0d208bc8" providerId="ADAL" clId="{19A97A65-FB7E-DC4C-8433-B675572D5E70}" dt="2023-02-13T18:55:39.556" v="1053" actId="2696"/>
        <pc:sldMkLst>
          <pc:docMk/>
          <pc:sldMk cId="3734347825" sldId="477"/>
        </pc:sldMkLst>
      </pc:sldChg>
      <pc:sldChg chg="addSp modSp add">
        <pc:chgData name="Daniel Khashabi" userId="62390808-c838-45e6-be59-d6fd0d208bc8" providerId="ADAL" clId="{19A97A65-FB7E-DC4C-8433-B675572D5E70}" dt="2023-02-23T16:41:17.125" v="11071"/>
        <pc:sldMkLst>
          <pc:docMk/>
          <pc:sldMk cId="0" sldId="478"/>
        </pc:sldMkLst>
      </pc:sldChg>
      <pc:sldChg chg="del">
        <pc:chgData name="Daniel Khashabi" userId="62390808-c838-45e6-be59-d6fd0d208bc8" providerId="ADAL" clId="{19A97A65-FB7E-DC4C-8433-B675572D5E70}" dt="2023-02-12T19:53:35.075" v="513" actId="2696"/>
        <pc:sldMkLst>
          <pc:docMk/>
          <pc:sldMk cId="2522946710" sldId="478"/>
        </pc:sldMkLst>
      </pc:sldChg>
      <pc:sldChg chg="addSp modSp add">
        <pc:chgData name="Daniel Khashabi" userId="62390808-c838-45e6-be59-d6fd0d208bc8" providerId="ADAL" clId="{19A97A65-FB7E-DC4C-8433-B675572D5E70}" dt="2023-02-22T18:45:37.835" v="10482"/>
        <pc:sldMkLst>
          <pc:docMk/>
          <pc:sldMk cId="1303495507" sldId="479"/>
        </pc:sldMkLst>
      </pc:sldChg>
      <pc:sldChg chg="del">
        <pc:chgData name="Daniel Khashabi" userId="62390808-c838-45e6-be59-d6fd0d208bc8" providerId="ADAL" clId="{19A97A65-FB7E-DC4C-8433-B675572D5E70}" dt="2023-02-12T19:53:36.765" v="514" actId="2696"/>
        <pc:sldMkLst>
          <pc:docMk/>
          <pc:sldMk cId="2880834873" sldId="479"/>
        </pc:sldMkLst>
      </pc:sldChg>
      <pc:sldChg chg="addSp modSp add">
        <pc:chgData name="Daniel Khashabi" userId="62390808-c838-45e6-be59-d6fd0d208bc8" providerId="ADAL" clId="{19A97A65-FB7E-DC4C-8433-B675572D5E70}" dt="2023-02-22T18:45:37.835" v="10482"/>
        <pc:sldMkLst>
          <pc:docMk/>
          <pc:sldMk cId="2895565554" sldId="480"/>
        </pc:sldMkLst>
      </pc:sldChg>
      <pc:sldChg chg="addSp modSp add">
        <pc:chgData name="Daniel Khashabi" userId="62390808-c838-45e6-be59-d6fd0d208bc8" providerId="ADAL" clId="{19A97A65-FB7E-DC4C-8433-B675572D5E70}" dt="2023-02-23T16:41:17.125" v="11071"/>
        <pc:sldMkLst>
          <pc:docMk/>
          <pc:sldMk cId="0" sldId="481"/>
        </pc:sldMkLst>
      </pc:sldChg>
      <pc:sldChg chg="addSp modSp add">
        <pc:chgData name="Daniel Khashabi" userId="62390808-c838-45e6-be59-d6fd0d208bc8" providerId="ADAL" clId="{19A97A65-FB7E-DC4C-8433-B675572D5E70}" dt="2023-02-23T16:41:17.125" v="11071"/>
        <pc:sldMkLst>
          <pc:docMk/>
          <pc:sldMk cId="0" sldId="482"/>
        </pc:sldMkLst>
      </pc:sldChg>
      <pc:sldChg chg="addSp modSp add">
        <pc:chgData name="Daniel Khashabi" userId="62390808-c838-45e6-be59-d6fd0d208bc8" providerId="ADAL" clId="{19A97A65-FB7E-DC4C-8433-B675572D5E70}" dt="2023-02-22T18:45:37.835" v="10482"/>
        <pc:sldMkLst>
          <pc:docMk/>
          <pc:sldMk cId="0" sldId="483"/>
        </pc:sldMkLst>
      </pc:sldChg>
      <pc:sldChg chg="addSp modSp add">
        <pc:chgData name="Daniel Khashabi" userId="62390808-c838-45e6-be59-d6fd0d208bc8" providerId="ADAL" clId="{19A97A65-FB7E-DC4C-8433-B675572D5E70}" dt="2023-02-22T18:45:37.835" v="10482"/>
        <pc:sldMkLst>
          <pc:docMk/>
          <pc:sldMk cId="592883905" sldId="484"/>
        </pc:sldMkLst>
      </pc:sldChg>
      <pc:sldChg chg="addSp modSp add">
        <pc:chgData name="Daniel Khashabi" userId="62390808-c838-45e6-be59-d6fd0d208bc8" providerId="ADAL" clId="{19A97A65-FB7E-DC4C-8433-B675572D5E70}" dt="2023-02-22T18:45:37.835" v="10482"/>
        <pc:sldMkLst>
          <pc:docMk/>
          <pc:sldMk cId="0" sldId="485"/>
        </pc:sldMkLst>
      </pc:sldChg>
      <pc:sldChg chg="addSp modSp add">
        <pc:chgData name="Daniel Khashabi" userId="62390808-c838-45e6-be59-d6fd0d208bc8" providerId="ADAL" clId="{19A97A65-FB7E-DC4C-8433-B675572D5E70}" dt="2023-02-22T18:45:37.835" v="10482"/>
        <pc:sldMkLst>
          <pc:docMk/>
          <pc:sldMk cId="0" sldId="486"/>
        </pc:sldMkLst>
      </pc:sldChg>
      <pc:sldChg chg="addSp modSp add">
        <pc:chgData name="Daniel Khashabi" userId="62390808-c838-45e6-be59-d6fd0d208bc8" providerId="ADAL" clId="{19A97A65-FB7E-DC4C-8433-B675572D5E70}" dt="2023-02-22T18:45:37.835" v="10482"/>
        <pc:sldMkLst>
          <pc:docMk/>
          <pc:sldMk cId="0" sldId="487"/>
        </pc:sldMkLst>
      </pc:sldChg>
      <pc:sldChg chg="addSp modSp add">
        <pc:chgData name="Daniel Khashabi" userId="62390808-c838-45e6-be59-d6fd0d208bc8" providerId="ADAL" clId="{19A97A65-FB7E-DC4C-8433-B675572D5E70}" dt="2023-02-22T18:45:37.835" v="10482"/>
        <pc:sldMkLst>
          <pc:docMk/>
          <pc:sldMk cId="0" sldId="488"/>
        </pc:sldMkLst>
      </pc:sldChg>
      <pc:sldChg chg="delSp modSp del mod">
        <pc:chgData name="Daniel Khashabi" userId="62390808-c838-45e6-be59-d6fd0d208bc8" providerId="ADAL" clId="{19A97A65-FB7E-DC4C-8433-B675572D5E70}" dt="2023-02-13T20:25:33.786" v="2767" actId="2696"/>
        <pc:sldMkLst>
          <pc:docMk/>
          <pc:sldMk cId="1547657137" sldId="488"/>
        </pc:sldMkLst>
      </pc:sldChg>
      <pc:sldChg chg="addSp modSp add">
        <pc:chgData name="Daniel Khashabi" userId="62390808-c838-45e6-be59-d6fd0d208bc8" providerId="ADAL" clId="{19A97A65-FB7E-DC4C-8433-B675572D5E70}" dt="2023-02-22T18:45:37.835" v="10482"/>
        <pc:sldMkLst>
          <pc:docMk/>
          <pc:sldMk cId="0" sldId="489"/>
        </pc:sldMkLst>
      </pc:sldChg>
      <pc:sldChg chg="modSp del">
        <pc:chgData name="Daniel Khashabi" userId="62390808-c838-45e6-be59-d6fd0d208bc8" providerId="ADAL" clId="{19A97A65-FB7E-DC4C-8433-B675572D5E70}" dt="2023-02-13T20:31:35.308" v="2815" actId="2696"/>
        <pc:sldMkLst>
          <pc:docMk/>
          <pc:sldMk cId="1618338631" sldId="489"/>
        </pc:sldMkLst>
      </pc:sldChg>
      <pc:sldChg chg="addSp modSp add">
        <pc:chgData name="Daniel Khashabi" userId="62390808-c838-45e6-be59-d6fd0d208bc8" providerId="ADAL" clId="{19A97A65-FB7E-DC4C-8433-B675572D5E70}" dt="2023-02-23T16:41:17.125" v="11071"/>
        <pc:sldMkLst>
          <pc:docMk/>
          <pc:sldMk cId="0" sldId="490"/>
        </pc:sldMkLst>
      </pc:sldChg>
      <pc:sldChg chg="modSp del ord">
        <pc:chgData name="Daniel Khashabi" userId="62390808-c838-45e6-be59-d6fd0d208bc8" providerId="ADAL" clId="{19A97A65-FB7E-DC4C-8433-B675572D5E70}" dt="2023-02-13T20:33:09.830" v="2891" actId="2696"/>
        <pc:sldMkLst>
          <pc:docMk/>
          <pc:sldMk cId="2820829040" sldId="490"/>
        </pc:sldMkLst>
      </pc:sldChg>
      <pc:sldChg chg="addSp modSp add">
        <pc:chgData name="Daniel Khashabi" userId="62390808-c838-45e6-be59-d6fd0d208bc8" providerId="ADAL" clId="{19A97A65-FB7E-DC4C-8433-B675572D5E70}" dt="2023-02-22T18:45:37.835" v="10482"/>
        <pc:sldMkLst>
          <pc:docMk/>
          <pc:sldMk cId="0" sldId="491"/>
        </pc:sldMkLst>
      </pc:sldChg>
      <pc:sldChg chg="addSp modSp add">
        <pc:chgData name="Daniel Khashabi" userId="62390808-c838-45e6-be59-d6fd0d208bc8" providerId="ADAL" clId="{19A97A65-FB7E-DC4C-8433-B675572D5E70}" dt="2023-02-22T18:45:37.835" v="10482"/>
        <pc:sldMkLst>
          <pc:docMk/>
          <pc:sldMk cId="0" sldId="492"/>
        </pc:sldMkLst>
      </pc:sldChg>
      <pc:sldChg chg="add del">
        <pc:chgData name="Daniel Khashabi" userId="62390808-c838-45e6-be59-d6fd0d208bc8" providerId="ADAL" clId="{19A97A65-FB7E-DC4C-8433-B675572D5E70}" dt="2023-02-11T18:46:55.268" v="407" actId="2696"/>
        <pc:sldMkLst>
          <pc:docMk/>
          <pc:sldMk cId="938689197" sldId="492"/>
        </pc:sldMkLst>
      </pc:sldChg>
      <pc:sldChg chg="del">
        <pc:chgData name="Daniel Khashabi" userId="62390808-c838-45e6-be59-d6fd0d208bc8" providerId="ADAL" clId="{19A97A65-FB7E-DC4C-8433-B675572D5E70}" dt="2023-02-11T18:45:43.861" v="391" actId="2696"/>
        <pc:sldMkLst>
          <pc:docMk/>
          <pc:sldMk cId="3241349083" sldId="492"/>
        </pc:sldMkLst>
      </pc:sldChg>
      <pc:sldChg chg="addSp modSp add">
        <pc:chgData name="Daniel Khashabi" userId="62390808-c838-45e6-be59-d6fd0d208bc8" providerId="ADAL" clId="{19A97A65-FB7E-DC4C-8433-B675572D5E70}" dt="2023-02-22T18:45:37.835" v="10482"/>
        <pc:sldMkLst>
          <pc:docMk/>
          <pc:sldMk cId="0" sldId="493"/>
        </pc:sldMkLst>
      </pc:sldChg>
      <pc:sldChg chg="del">
        <pc:chgData name="Daniel Khashabi" userId="62390808-c838-45e6-be59-d6fd0d208bc8" providerId="ADAL" clId="{19A97A65-FB7E-DC4C-8433-B675572D5E70}" dt="2023-02-11T18:56:07.568" v="441" actId="2696"/>
        <pc:sldMkLst>
          <pc:docMk/>
          <pc:sldMk cId="658051344" sldId="493"/>
        </pc:sldMkLst>
      </pc:sldChg>
      <pc:sldChg chg="add del">
        <pc:chgData name="Daniel Khashabi" userId="62390808-c838-45e6-be59-d6fd0d208bc8" providerId="ADAL" clId="{19A97A65-FB7E-DC4C-8433-B675572D5E70}" dt="2023-02-11T18:56:56.438" v="444" actId="2696"/>
        <pc:sldMkLst>
          <pc:docMk/>
          <pc:sldMk cId="4258331699" sldId="493"/>
        </pc:sldMkLst>
      </pc:sldChg>
      <pc:sldChg chg="addSp modSp add">
        <pc:chgData name="Daniel Khashabi" userId="62390808-c838-45e6-be59-d6fd0d208bc8" providerId="ADAL" clId="{19A97A65-FB7E-DC4C-8433-B675572D5E70}" dt="2023-02-22T18:45:37.835" v="10482"/>
        <pc:sldMkLst>
          <pc:docMk/>
          <pc:sldMk cId="0" sldId="494"/>
        </pc:sldMkLst>
      </pc:sldChg>
      <pc:sldChg chg="del">
        <pc:chgData name="Daniel Khashabi" userId="62390808-c838-45e6-be59-d6fd0d208bc8" providerId="ADAL" clId="{19A97A65-FB7E-DC4C-8433-B675572D5E70}" dt="2023-02-11T18:47:32.080" v="409" actId="2696"/>
        <pc:sldMkLst>
          <pc:docMk/>
          <pc:sldMk cId="1303684050" sldId="494"/>
        </pc:sldMkLst>
      </pc:sldChg>
      <pc:sldChg chg="addSp modSp add">
        <pc:chgData name="Daniel Khashabi" userId="62390808-c838-45e6-be59-d6fd0d208bc8" providerId="ADAL" clId="{19A97A65-FB7E-DC4C-8433-B675572D5E70}" dt="2023-02-22T18:45:37.835" v="10482"/>
        <pc:sldMkLst>
          <pc:docMk/>
          <pc:sldMk cId="0" sldId="495"/>
        </pc:sldMkLst>
      </pc:sldChg>
      <pc:sldChg chg="del">
        <pc:chgData name="Daniel Khashabi" userId="62390808-c838-45e6-be59-d6fd0d208bc8" providerId="ADAL" clId="{19A97A65-FB7E-DC4C-8433-B675572D5E70}" dt="2023-02-11T18:47:24.526" v="408" actId="2696"/>
        <pc:sldMkLst>
          <pc:docMk/>
          <pc:sldMk cId="2974659538" sldId="495"/>
        </pc:sldMkLst>
      </pc:sldChg>
      <pc:sldChg chg="addSp modSp add">
        <pc:chgData name="Daniel Khashabi" userId="62390808-c838-45e6-be59-d6fd0d208bc8" providerId="ADAL" clId="{19A97A65-FB7E-DC4C-8433-B675572D5E70}" dt="2023-02-22T18:45:44.658" v="10483"/>
        <pc:sldMkLst>
          <pc:docMk/>
          <pc:sldMk cId="0" sldId="496"/>
        </pc:sldMkLst>
      </pc:sldChg>
      <pc:sldChg chg="modSp del">
        <pc:chgData name="Daniel Khashabi" userId="62390808-c838-45e6-be59-d6fd0d208bc8" providerId="ADAL" clId="{19A97A65-FB7E-DC4C-8433-B675572D5E70}" dt="2023-02-13T20:33:50.791" v="2936" actId="2696"/>
        <pc:sldMkLst>
          <pc:docMk/>
          <pc:sldMk cId="354443461" sldId="496"/>
        </pc:sldMkLst>
      </pc:sldChg>
      <pc:sldChg chg="addSp modSp add">
        <pc:chgData name="Daniel Khashabi" userId="62390808-c838-45e6-be59-d6fd0d208bc8" providerId="ADAL" clId="{19A97A65-FB7E-DC4C-8433-B675572D5E70}" dt="2023-02-22T18:45:37.835" v="10482"/>
        <pc:sldMkLst>
          <pc:docMk/>
          <pc:sldMk cId="0" sldId="497"/>
        </pc:sldMkLst>
      </pc:sldChg>
      <pc:sldChg chg="del">
        <pc:chgData name="Daniel Khashabi" userId="62390808-c838-45e6-be59-d6fd0d208bc8" providerId="ADAL" clId="{19A97A65-FB7E-DC4C-8433-B675572D5E70}" dt="2023-02-11T18:47:54.269" v="414" actId="2696"/>
        <pc:sldMkLst>
          <pc:docMk/>
          <pc:sldMk cId="1167609536" sldId="497"/>
        </pc:sldMkLst>
      </pc:sldChg>
      <pc:sldChg chg="modSp add">
        <pc:chgData name="Daniel Khashabi" userId="62390808-c838-45e6-be59-d6fd0d208bc8" providerId="ADAL" clId="{19A97A65-FB7E-DC4C-8433-B675572D5E70}" dt="2023-02-22T18:45:37.835" v="10482"/>
        <pc:sldMkLst>
          <pc:docMk/>
          <pc:sldMk cId="0" sldId="498"/>
        </pc:sldMkLst>
      </pc:sldChg>
      <pc:sldChg chg="del">
        <pc:chgData name="Daniel Khashabi" userId="62390808-c838-45e6-be59-d6fd0d208bc8" providerId="ADAL" clId="{19A97A65-FB7E-DC4C-8433-B675572D5E70}" dt="2023-02-11T18:47:50.741" v="413" actId="2696"/>
        <pc:sldMkLst>
          <pc:docMk/>
          <pc:sldMk cId="2714805550" sldId="498"/>
        </pc:sldMkLst>
      </pc:sldChg>
      <pc:sldChg chg="addSp modSp add">
        <pc:chgData name="Daniel Khashabi" userId="62390808-c838-45e6-be59-d6fd0d208bc8" providerId="ADAL" clId="{19A97A65-FB7E-DC4C-8433-B675572D5E70}" dt="2023-02-22T18:45:37.835" v="10482"/>
        <pc:sldMkLst>
          <pc:docMk/>
          <pc:sldMk cId="0" sldId="499"/>
        </pc:sldMkLst>
      </pc:sldChg>
      <pc:sldChg chg="del">
        <pc:chgData name="Daniel Khashabi" userId="62390808-c838-45e6-be59-d6fd0d208bc8" providerId="ADAL" clId="{19A97A65-FB7E-DC4C-8433-B675572D5E70}" dt="2023-02-11T18:47:48.430" v="412" actId="2696"/>
        <pc:sldMkLst>
          <pc:docMk/>
          <pc:sldMk cId="2704700270" sldId="499"/>
        </pc:sldMkLst>
      </pc:sldChg>
      <pc:sldChg chg="addSp modSp add">
        <pc:chgData name="Daniel Khashabi" userId="62390808-c838-45e6-be59-d6fd0d208bc8" providerId="ADAL" clId="{19A97A65-FB7E-DC4C-8433-B675572D5E70}" dt="2023-02-22T18:45:37.835" v="10482"/>
        <pc:sldMkLst>
          <pc:docMk/>
          <pc:sldMk cId="0" sldId="500"/>
        </pc:sldMkLst>
      </pc:sldChg>
      <pc:sldChg chg="modSp add del">
        <pc:chgData name="Daniel Khashabi" userId="62390808-c838-45e6-be59-d6fd0d208bc8" providerId="ADAL" clId="{19A97A65-FB7E-DC4C-8433-B675572D5E70}" dt="2023-02-13T18:59:01.662" v="1159" actId="2696"/>
        <pc:sldMkLst>
          <pc:docMk/>
          <pc:sldMk cId="623490587" sldId="500"/>
        </pc:sldMkLst>
      </pc:sldChg>
      <pc:sldChg chg="del">
        <pc:chgData name="Daniel Khashabi" userId="62390808-c838-45e6-be59-d6fd0d208bc8" providerId="ADAL" clId="{19A97A65-FB7E-DC4C-8433-B675572D5E70}" dt="2023-02-12T19:53:56.733" v="516" actId="2696"/>
        <pc:sldMkLst>
          <pc:docMk/>
          <pc:sldMk cId="2552820905" sldId="500"/>
        </pc:sldMkLst>
      </pc:sldChg>
      <pc:sldChg chg="add del">
        <pc:chgData name="Daniel Khashabi" userId="62390808-c838-45e6-be59-d6fd0d208bc8" providerId="ADAL" clId="{19A97A65-FB7E-DC4C-8433-B675572D5E70}" dt="2023-02-12T19:54:02.770" v="518" actId="2696"/>
        <pc:sldMkLst>
          <pc:docMk/>
          <pc:sldMk cId="3706461975" sldId="500"/>
        </pc:sldMkLst>
      </pc:sldChg>
      <pc:sldChg chg="addSp delSp modSp add mod">
        <pc:chgData name="Daniel Khashabi" userId="62390808-c838-45e6-be59-d6fd0d208bc8" providerId="ADAL" clId="{19A97A65-FB7E-DC4C-8433-B675572D5E70}" dt="2023-02-22T18:45:37.835" v="10482"/>
        <pc:sldMkLst>
          <pc:docMk/>
          <pc:sldMk cId="0" sldId="501"/>
        </pc:sldMkLst>
      </pc:sldChg>
      <pc:sldChg chg="modSp add del">
        <pc:chgData name="Daniel Khashabi" userId="62390808-c838-45e6-be59-d6fd0d208bc8" providerId="ADAL" clId="{19A97A65-FB7E-DC4C-8433-B675572D5E70}" dt="2023-02-13T19:01:45.067" v="1256" actId="2696"/>
        <pc:sldMkLst>
          <pc:docMk/>
          <pc:sldMk cId="205580880" sldId="501"/>
        </pc:sldMkLst>
      </pc:sldChg>
      <pc:sldChg chg="del">
        <pc:chgData name="Daniel Khashabi" userId="62390808-c838-45e6-be59-d6fd0d208bc8" providerId="ADAL" clId="{19A97A65-FB7E-DC4C-8433-B675572D5E70}" dt="2023-02-12T19:53:56.733" v="516" actId="2696"/>
        <pc:sldMkLst>
          <pc:docMk/>
          <pc:sldMk cId="2163998519" sldId="501"/>
        </pc:sldMkLst>
      </pc:sldChg>
      <pc:sldChg chg="add del">
        <pc:chgData name="Daniel Khashabi" userId="62390808-c838-45e6-be59-d6fd0d208bc8" providerId="ADAL" clId="{19A97A65-FB7E-DC4C-8433-B675572D5E70}" dt="2023-02-12T19:54:02.770" v="518" actId="2696"/>
        <pc:sldMkLst>
          <pc:docMk/>
          <pc:sldMk cId="3931844741" sldId="501"/>
        </pc:sldMkLst>
      </pc:sldChg>
      <pc:sldChg chg="add del">
        <pc:chgData name="Daniel Khashabi" userId="62390808-c838-45e6-be59-d6fd0d208bc8" providerId="ADAL" clId="{19A97A65-FB7E-DC4C-8433-B675572D5E70}" dt="2023-02-12T20:31:28.852" v="547" actId="2696"/>
        <pc:sldMkLst>
          <pc:docMk/>
          <pc:sldMk cId="106897745" sldId="502"/>
        </pc:sldMkLst>
      </pc:sldChg>
      <pc:sldChg chg="del">
        <pc:chgData name="Daniel Khashabi" userId="62390808-c838-45e6-be59-d6fd0d208bc8" providerId="ADAL" clId="{19A97A65-FB7E-DC4C-8433-B675572D5E70}" dt="2023-02-12T19:55:37.686" v="536" actId="2696"/>
        <pc:sldMkLst>
          <pc:docMk/>
          <pc:sldMk cId="3760016070" sldId="502"/>
        </pc:sldMkLst>
      </pc:sldChg>
      <pc:sldChg chg="del">
        <pc:chgData name="Daniel Khashabi" userId="62390808-c838-45e6-be59-d6fd0d208bc8" providerId="ADAL" clId="{19A97A65-FB7E-DC4C-8433-B675572D5E70}" dt="2023-02-11T18:47:44.430" v="411" actId="2696"/>
        <pc:sldMkLst>
          <pc:docMk/>
          <pc:sldMk cId="1783165777" sldId="503"/>
        </pc:sldMkLst>
      </pc:sldChg>
      <pc:sldChg chg="modSp add del">
        <pc:chgData name="Daniel Khashabi" userId="62390808-c838-45e6-be59-d6fd0d208bc8" providerId="ADAL" clId="{19A97A65-FB7E-DC4C-8433-B675572D5E70}" dt="2023-02-13T19:17:52.059" v="1411" actId="2696"/>
        <pc:sldMkLst>
          <pc:docMk/>
          <pc:sldMk cId="673289395" sldId="504"/>
        </pc:sldMkLst>
      </pc:sldChg>
      <pc:sldChg chg="del">
        <pc:chgData name="Daniel Khashabi" userId="62390808-c838-45e6-be59-d6fd0d208bc8" providerId="ADAL" clId="{19A97A65-FB7E-DC4C-8433-B675572D5E70}" dt="2023-02-12T19:55:37.686" v="536" actId="2696"/>
        <pc:sldMkLst>
          <pc:docMk/>
          <pc:sldMk cId="4087064700" sldId="504"/>
        </pc:sldMkLst>
      </pc:sldChg>
      <pc:sldChg chg="modSp add del">
        <pc:chgData name="Daniel Khashabi" userId="62390808-c838-45e6-be59-d6fd0d208bc8" providerId="ADAL" clId="{19A97A65-FB7E-DC4C-8433-B675572D5E70}" dt="2023-02-13T19:19:00.065" v="1468" actId="2696"/>
        <pc:sldMkLst>
          <pc:docMk/>
          <pc:sldMk cId="616061449" sldId="505"/>
        </pc:sldMkLst>
      </pc:sldChg>
      <pc:sldChg chg="del">
        <pc:chgData name="Daniel Khashabi" userId="62390808-c838-45e6-be59-d6fd0d208bc8" providerId="ADAL" clId="{19A97A65-FB7E-DC4C-8433-B675572D5E70}" dt="2023-02-12T19:55:37.686" v="536" actId="2696"/>
        <pc:sldMkLst>
          <pc:docMk/>
          <pc:sldMk cId="3260195695" sldId="505"/>
        </pc:sldMkLst>
      </pc:sldChg>
      <pc:sldChg chg="del">
        <pc:chgData name="Daniel Khashabi" userId="62390808-c838-45e6-be59-d6fd0d208bc8" providerId="ADAL" clId="{19A97A65-FB7E-DC4C-8433-B675572D5E70}" dt="2023-02-12T19:55:37.686" v="536" actId="2696"/>
        <pc:sldMkLst>
          <pc:docMk/>
          <pc:sldMk cId="2629283079" sldId="506"/>
        </pc:sldMkLst>
      </pc:sldChg>
      <pc:sldChg chg="modSp add del">
        <pc:chgData name="Daniel Khashabi" userId="62390808-c838-45e6-be59-d6fd0d208bc8" providerId="ADAL" clId="{19A97A65-FB7E-DC4C-8433-B675572D5E70}" dt="2023-02-13T19:42:29.469" v="2063" actId="2696"/>
        <pc:sldMkLst>
          <pc:docMk/>
          <pc:sldMk cId="2870452783" sldId="506"/>
        </pc:sldMkLst>
      </pc:sldChg>
      <pc:sldChg chg="del">
        <pc:chgData name="Daniel Khashabi" userId="62390808-c838-45e6-be59-d6fd0d208bc8" providerId="ADAL" clId="{19A97A65-FB7E-DC4C-8433-B675572D5E70}" dt="2023-02-12T19:55:28.687" v="534" actId="2696"/>
        <pc:sldMkLst>
          <pc:docMk/>
          <pc:sldMk cId="1411925560" sldId="507"/>
        </pc:sldMkLst>
      </pc:sldChg>
      <pc:sldChg chg="del">
        <pc:chgData name="Daniel Khashabi" userId="62390808-c838-45e6-be59-d6fd0d208bc8" providerId="ADAL" clId="{19A97A65-FB7E-DC4C-8433-B675572D5E70}" dt="2023-02-12T19:55:31.046" v="535" actId="2696"/>
        <pc:sldMkLst>
          <pc:docMk/>
          <pc:sldMk cId="426902672" sldId="508"/>
        </pc:sldMkLst>
      </pc:sldChg>
      <pc:sldChg chg="delSp add del mod">
        <pc:chgData name="Daniel Khashabi" userId="62390808-c838-45e6-be59-d6fd0d208bc8" providerId="ADAL" clId="{19A97A65-FB7E-DC4C-8433-B675572D5E70}" dt="2023-02-11T18:43:42.593" v="354" actId="2696"/>
        <pc:sldMkLst>
          <pc:docMk/>
          <pc:sldMk cId="1181006144" sldId="509"/>
        </pc:sldMkLst>
      </pc:sldChg>
      <pc:sldChg chg="del">
        <pc:chgData name="Daniel Khashabi" userId="62390808-c838-45e6-be59-d6fd0d208bc8" providerId="ADAL" clId="{19A97A65-FB7E-DC4C-8433-B675572D5E70}" dt="2023-02-11T18:43:17.514" v="346" actId="2696"/>
        <pc:sldMkLst>
          <pc:docMk/>
          <pc:sldMk cId="1705921395" sldId="509"/>
        </pc:sldMkLst>
      </pc:sldChg>
      <pc:sldChg chg="del">
        <pc:chgData name="Daniel Khashabi" userId="62390808-c838-45e6-be59-d6fd0d208bc8" providerId="ADAL" clId="{19A97A65-FB7E-DC4C-8433-B675572D5E70}" dt="2023-02-11T18:56:07.568" v="441" actId="2696"/>
        <pc:sldMkLst>
          <pc:docMk/>
          <pc:sldMk cId="1744192743" sldId="510"/>
        </pc:sldMkLst>
      </pc:sldChg>
      <pc:sldChg chg="delSp modSp add del mod">
        <pc:chgData name="Daniel Khashabi" userId="62390808-c838-45e6-be59-d6fd0d208bc8" providerId="ADAL" clId="{19A97A65-FB7E-DC4C-8433-B675572D5E70}" dt="2023-02-11T18:57:44.737" v="457" actId="2696"/>
        <pc:sldMkLst>
          <pc:docMk/>
          <pc:sldMk cId="3196282380" sldId="510"/>
        </pc:sldMkLst>
      </pc:sldChg>
      <pc:sldChg chg="modSp add">
        <pc:chgData name="Daniel Khashabi" userId="62390808-c838-45e6-be59-d6fd0d208bc8" providerId="ADAL" clId="{19A97A65-FB7E-DC4C-8433-B675572D5E70}" dt="2023-02-22T18:45:37.835" v="10482"/>
        <pc:sldMkLst>
          <pc:docMk/>
          <pc:sldMk cId="0" sldId="511"/>
        </pc:sldMkLst>
      </pc:sldChg>
      <pc:sldChg chg="modSp add del ord">
        <pc:chgData name="Daniel Khashabi" userId="62390808-c838-45e6-be59-d6fd0d208bc8" providerId="ADAL" clId="{19A97A65-FB7E-DC4C-8433-B675572D5E70}" dt="2023-02-13T19:24:55.666" v="1718" actId="2696"/>
        <pc:sldMkLst>
          <pc:docMk/>
          <pc:sldMk cId="14075183" sldId="511"/>
        </pc:sldMkLst>
      </pc:sldChg>
      <pc:sldChg chg="del">
        <pc:chgData name="Daniel Khashabi" userId="62390808-c838-45e6-be59-d6fd0d208bc8" providerId="ADAL" clId="{19A97A65-FB7E-DC4C-8433-B675572D5E70}" dt="2023-02-12T19:55:37.686" v="536" actId="2696"/>
        <pc:sldMkLst>
          <pc:docMk/>
          <pc:sldMk cId="4073206488" sldId="511"/>
        </pc:sldMkLst>
      </pc:sldChg>
      <pc:sldChg chg="modSp add del">
        <pc:chgData name="Daniel Khashabi" userId="62390808-c838-45e6-be59-d6fd0d208bc8" providerId="ADAL" clId="{19A97A65-FB7E-DC4C-8433-B675572D5E70}" dt="2023-02-13T19:42:24.955" v="2062" actId="2696"/>
        <pc:sldMkLst>
          <pc:docMk/>
          <pc:sldMk cId="807617671" sldId="512"/>
        </pc:sldMkLst>
      </pc:sldChg>
      <pc:sldChg chg="del">
        <pc:chgData name="Daniel Khashabi" userId="62390808-c838-45e6-be59-d6fd0d208bc8" providerId="ADAL" clId="{19A97A65-FB7E-DC4C-8433-B675572D5E70}" dt="2023-02-12T19:55:37.686" v="536" actId="2696"/>
        <pc:sldMkLst>
          <pc:docMk/>
          <pc:sldMk cId="3097302770" sldId="512"/>
        </pc:sldMkLst>
      </pc:sldChg>
      <pc:sldChg chg="addSp modSp add">
        <pc:chgData name="Daniel Khashabi" userId="62390808-c838-45e6-be59-d6fd0d208bc8" providerId="ADAL" clId="{19A97A65-FB7E-DC4C-8433-B675572D5E70}" dt="2023-02-22T18:45:37.835" v="10482"/>
        <pc:sldMkLst>
          <pc:docMk/>
          <pc:sldMk cId="0" sldId="513"/>
        </pc:sldMkLst>
      </pc:sldChg>
      <pc:sldChg chg="addSp modSp add">
        <pc:chgData name="Daniel Khashabi" userId="62390808-c838-45e6-be59-d6fd0d208bc8" providerId="ADAL" clId="{19A97A65-FB7E-DC4C-8433-B675572D5E70}" dt="2023-02-22T18:45:37.835" v="10482"/>
        <pc:sldMkLst>
          <pc:docMk/>
          <pc:sldMk cId="0" sldId="514"/>
        </pc:sldMkLst>
      </pc:sldChg>
      <pc:sldChg chg="del">
        <pc:chgData name="Daniel Khashabi" userId="62390808-c838-45e6-be59-d6fd0d208bc8" providerId="ADAL" clId="{19A97A65-FB7E-DC4C-8433-B675572D5E70}" dt="2023-02-12T19:55:37.686" v="536" actId="2696"/>
        <pc:sldMkLst>
          <pc:docMk/>
          <pc:sldMk cId="74723470" sldId="514"/>
        </pc:sldMkLst>
      </pc:sldChg>
      <pc:sldChg chg="modSp add del">
        <pc:chgData name="Daniel Khashabi" userId="62390808-c838-45e6-be59-d6fd0d208bc8" providerId="ADAL" clId="{19A97A65-FB7E-DC4C-8433-B675572D5E70}" dt="2023-02-13T19:46:31.359" v="2208" actId="2696"/>
        <pc:sldMkLst>
          <pc:docMk/>
          <pc:sldMk cId="827584745" sldId="514"/>
        </pc:sldMkLst>
      </pc:sldChg>
      <pc:sldChg chg="addSp modSp add">
        <pc:chgData name="Daniel Khashabi" userId="62390808-c838-45e6-be59-d6fd0d208bc8" providerId="ADAL" clId="{19A97A65-FB7E-DC4C-8433-B675572D5E70}" dt="2023-02-22T18:45:37.835" v="10482"/>
        <pc:sldMkLst>
          <pc:docMk/>
          <pc:sldMk cId="0" sldId="515"/>
        </pc:sldMkLst>
      </pc:sldChg>
      <pc:sldChg chg="del">
        <pc:chgData name="Daniel Khashabi" userId="62390808-c838-45e6-be59-d6fd0d208bc8" providerId="ADAL" clId="{19A97A65-FB7E-DC4C-8433-B675572D5E70}" dt="2023-02-11T18:47:34.126" v="410" actId="2696"/>
        <pc:sldMkLst>
          <pc:docMk/>
          <pc:sldMk cId="1614663588" sldId="515"/>
        </pc:sldMkLst>
      </pc:sldChg>
      <pc:sldChg chg="addSp modSp add">
        <pc:chgData name="Daniel Khashabi" userId="62390808-c838-45e6-be59-d6fd0d208bc8" providerId="ADAL" clId="{19A97A65-FB7E-DC4C-8433-B675572D5E70}" dt="2023-02-22T18:45:37.835" v="10482"/>
        <pc:sldMkLst>
          <pc:docMk/>
          <pc:sldMk cId="0" sldId="516"/>
        </pc:sldMkLst>
      </pc:sldChg>
      <pc:sldChg chg="modSp del ord">
        <pc:chgData name="Daniel Khashabi" userId="62390808-c838-45e6-be59-d6fd0d208bc8" providerId="ADAL" clId="{19A97A65-FB7E-DC4C-8433-B675572D5E70}" dt="2023-02-13T20:33:45.306" v="2935" actId="2696"/>
        <pc:sldMkLst>
          <pc:docMk/>
          <pc:sldMk cId="4222778642" sldId="516"/>
        </pc:sldMkLst>
      </pc:sldChg>
      <pc:sldChg chg="del">
        <pc:chgData name="Daniel Khashabi" userId="62390808-c838-45e6-be59-d6fd0d208bc8" providerId="ADAL" clId="{19A97A65-FB7E-DC4C-8433-B675572D5E70}" dt="2023-02-11T18:45:12.714" v="390" actId="2696"/>
        <pc:sldMkLst>
          <pc:docMk/>
          <pc:sldMk cId="2311711431" sldId="517"/>
        </pc:sldMkLst>
      </pc:sldChg>
      <pc:sldChg chg="delSp add del mod">
        <pc:chgData name="Daniel Khashabi" userId="62390808-c838-45e6-be59-d6fd0d208bc8" providerId="ADAL" clId="{19A97A65-FB7E-DC4C-8433-B675572D5E70}" dt="2023-02-11T18:43:15.761" v="345" actId="2696"/>
        <pc:sldMkLst>
          <pc:docMk/>
          <pc:sldMk cId="564985647" sldId="518"/>
        </pc:sldMkLst>
      </pc:sldChg>
      <pc:sldChg chg="del">
        <pc:chgData name="Daniel Khashabi" userId="62390808-c838-45e6-be59-d6fd0d208bc8" providerId="ADAL" clId="{19A97A65-FB7E-DC4C-8433-B675572D5E70}" dt="2023-02-11T18:45:12.714" v="390" actId="2696"/>
        <pc:sldMkLst>
          <pc:docMk/>
          <pc:sldMk cId="2480435344" sldId="519"/>
        </pc:sldMkLst>
      </pc:sldChg>
      <pc:sldChg chg="modSp del">
        <pc:chgData name="Daniel Khashabi" userId="62390808-c838-45e6-be59-d6fd0d208bc8" providerId="ADAL" clId="{19A97A65-FB7E-DC4C-8433-B675572D5E70}" dt="2023-02-13T20:33:58.030" v="2937" actId="2696"/>
        <pc:sldMkLst>
          <pc:docMk/>
          <pc:sldMk cId="2450095062" sldId="520"/>
        </pc:sldMkLst>
      </pc:sldChg>
      <pc:sldChg chg="del">
        <pc:chgData name="Daniel Khashabi" userId="62390808-c838-45e6-be59-d6fd0d208bc8" providerId="ADAL" clId="{19A97A65-FB7E-DC4C-8433-B675572D5E70}" dt="2023-02-12T19:55:14.986" v="530" actId="2696"/>
        <pc:sldMkLst>
          <pc:docMk/>
          <pc:sldMk cId="1657237973" sldId="578"/>
        </pc:sldMkLst>
      </pc:sldChg>
      <pc:sldChg chg="del">
        <pc:chgData name="Daniel Khashabi" userId="62390808-c838-45e6-be59-d6fd0d208bc8" providerId="ADAL" clId="{19A97A65-FB7E-DC4C-8433-B675572D5E70}" dt="2023-02-12T19:55:16.894" v="531" actId="2696"/>
        <pc:sldMkLst>
          <pc:docMk/>
          <pc:sldMk cId="591689327" sldId="579"/>
        </pc:sldMkLst>
      </pc:sldChg>
      <pc:sldChg chg="del">
        <pc:chgData name="Daniel Khashabi" userId="62390808-c838-45e6-be59-d6fd0d208bc8" providerId="ADAL" clId="{19A97A65-FB7E-DC4C-8433-B675572D5E70}" dt="2023-02-12T19:55:25.005" v="532" actId="2696"/>
        <pc:sldMkLst>
          <pc:docMk/>
          <pc:sldMk cId="4077723832" sldId="580"/>
        </pc:sldMkLst>
      </pc:sldChg>
      <pc:sldChg chg="del">
        <pc:chgData name="Daniel Khashabi" userId="62390808-c838-45e6-be59-d6fd0d208bc8" providerId="ADAL" clId="{19A97A65-FB7E-DC4C-8433-B675572D5E70}" dt="2023-02-12T19:55:27.281" v="533" actId="2696"/>
        <pc:sldMkLst>
          <pc:docMk/>
          <pc:sldMk cId="1687794412" sldId="581"/>
        </pc:sldMkLst>
      </pc:sldChg>
      <pc:sldChg chg="del">
        <pc:chgData name="Daniel Khashabi" userId="62390808-c838-45e6-be59-d6fd0d208bc8" providerId="ADAL" clId="{19A97A65-FB7E-DC4C-8433-B675572D5E70}" dt="2023-02-11T18:58:14.811" v="458" actId="2696"/>
        <pc:sldMkLst>
          <pc:docMk/>
          <pc:sldMk cId="4108800004" sldId="582"/>
        </pc:sldMkLst>
      </pc:sldChg>
      <pc:sldChg chg="del">
        <pc:chgData name="Daniel Khashabi" userId="62390808-c838-45e6-be59-d6fd0d208bc8" providerId="ADAL" clId="{19A97A65-FB7E-DC4C-8433-B675572D5E70}" dt="2023-02-11T18:58:20.636" v="459" actId="2696"/>
        <pc:sldMkLst>
          <pc:docMk/>
          <pc:sldMk cId="3752720095" sldId="583"/>
        </pc:sldMkLst>
      </pc:sldChg>
      <pc:sldChg chg="del">
        <pc:chgData name="Daniel Khashabi" userId="62390808-c838-45e6-be59-d6fd0d208bc8" providerId="ADAL" clId="{19A97A65-FB7E-DC4C-8433-B675572D5E70}" dt="2023-02-11T18:58:21.207" v="460" actId="2696"/>
        <pc:sldMkLst>
          <pc:docMk/>
          <pc:sldMk cId="2077774917" sldId="586"/>
        </pc:sldMkLst>
      </pc:sldChg>
      <pc:sldChg chg="del">
        <pc:chgData name="Daniel Khashabi" userId="62390808-c838-45e6-be59-d6fd0d208bc8" providerId="ADAL" clId="{19A97A65-FB7E-DC4C-8433-B675572D5E70}" dt="2023-02-11T18:58:39.275" v="461" actId="2696"/>
        <pc:sldMkLst>
          <pc:docMk/>
          <pc:sldMk cId="3585414124" sldId="587"/>
        </pc:sldMkLst>
      </pc:sldChg>
      <pc:sldChg chg="del">
        <pc:chgData name="Daniel Khashabi" userId="62390808-c838-45e6-be59-d6fd0d208bc8" providerId="ADAL" clId="{19A97A65-FB7E-DC4C-8433-B675572D5E70}" dt="2023-02-12T19:56:20.802" v="544" actId="2696"/>
        <pc:sldMkLst>
          <pc:docMk/>
          <pc:sldMk cId="3031330853" sldId="588"/>
        </pc:sldMkLst>
      </pc:sldChg>
      <pc:sldChg chg="del">
        <pc:chgData name="Daniel Khashabi" userId="62390808-c838-45e6-be59-d6fd0d208bc8" providerId="ADAL" clId="{19A97A65-FB7E-DC4C-8433-B675572D5E70}" dt="2023-02-11T18:58:39.275" v="461" actId="2696"/>
        <pc:sldMkLst>
          <pc:docMk/>
          <pc:sldMk cId="657447582" sldId="589"/>
        </pc:sldMkLst>
      </pc:sldChg>
      <pc:sldChg chg="del">
        <pc:chgData name="Daniel Khashabi" userId="62390808-c838-45e6-be59-d6fd0d208bc8" providerId="ADAL" clId="{19A97A65-FB7E-DC4C-8433-B675572D5E70}" dt="2023-02-11T18:58:39.275" v="461" actId="2696"/>
        <pc:sldMkLst>
          <pc:docMk/>
          <pc:sldMk cId="1219870398" sldId="590"/>
        </pc:sldMkLst>
      </pc:sldChg>
      <pc:sldChg chg="del">
        <pc:chgData name="Daniel Khashabi" userId="62390808-c838-45e6-be59-d6fd0d208bc8" providerId="ADAL" clId="{19A97A65-FB7E-DC4C-8433-B675572D5E70}" dt="2023-02-11T18:34:55.427" v="4" actId="2696"/>
        <pc:sldMkLst>
          <pc:docMk/>
          <pc:sldMk cId="31448648" sldId="591"/>
        </pc:sldMkLst>
      </pc:sldChg>
      <pc:sldChg chg="addSp delSp modSp add del mod">
        <pc:chgData name="Daniel Khashabi" userId="62390808-c838-45e6-be59-d6fd0d208bc8" providerId="ADAL" clId="{19A97A65-FB7E-DC4C-8433-B675572D5E70}" dt="2023-02-21T14:57:08.376" v="3832" actId="2696"/>
        <pc:sldMkLst>
          <pc:docMk/>
          <pc:sldMk cId="3238178852" sldId="591"/>
        </pc:sldMkLst>
      </pc:sldChg>
      <pc:sldChg chg="del">
        <pc:chgData name="Daniel Khashabi" userId="62390808-c838-45e6-be59-d6fd0d208bc8" providerId="ADAL" clId="{19A97A65-FB7E-DC4C-8433-B675572D5E70}" dt="2023-02-11T18:38:13.203" v="258" actId="2696"/>
        <pc:sldMkLst>
          <pc:docMk/>
          <pc:sldMk cId="1337606258" sldId="592"/>
        </pc:sldMkLst>
      </pc:sldChg>
      <pc:sldChg chg="addSp delSp modSp add mod chgLayout">
        <pc:chgData name="Daniel Khashabi" userId="62390808-c838-45e6-be59-d6fd0d208bc8" providerId="ADAL" clId="{19A97A65-FB7E-DC4C-8433-B675572D5E70}" dt="2023-02-22T17:58:30.299" v="9801"/>
        <pc:sldMkLst>
          <pc:docMk/>
          <pc:sldMk cId="3306956304" sldId="592"/>
        </pc:sldMkLst>
      </pc:sldChg>
      <pc:sldChg chg="delSp modSp mod ord modAnim modNotes">
        <pc:chgData name="Daniel Khashabi" userId="62390808-c838-45e6-be59-d6fd0d208bc8" providerId="ADAL" clId="{19A97A65-FB7E-DC4C-8433-B675572D5E70}" dt="2023-02-23T16:19:11.804" v="10738" actId="404"/>
        <pc:sldMkLst>
          <pc:docMk/>
          <pc:sldMk cId="3241233427" sldId="596"/>
        </pc:sldMkLst>
      </pc:sldChg>
      <pc:sldChg chg="addSp delSp modSp mod">
        <pc:chgData name="Daniel Khashabi" userId="62390808-c838-45e6-be59-d6fd0d208bc8" providerId="ADAL" clId="{19A97A65-FB7E-DC4C-8433-B675572D5E70}" dt="2023-02-23T16:20:07.081" v="10778" actId="403"/>
        <pc:sldMkLst>
          <pc:docMk/>
          <pc:sldMk cId="277184893" sldId="1596"/>
        </pc:sldMkLst>
      </pc:sldChg>
      <pc:sldChg chg="modSp mod chgLayout modNotes">
        <pc:chgData name="Daniel Khashabi" userId="62390808-c838-45e6-be59-d6fd0d208bc8" providerId="ADAL" clId="{19A97A65-FB7E-DC4C-8433-B675572D5E70}" dt="2023-02-22T17:58:30.299" v="9801"/>
        <pc:sldMkLst>
          <pc:docMk/>
          <pc:sldMk cId="2829751526" sldId="1600"/>
        </pc:sldMkLst>
      </pc:sldChg>
      <pc:sldChg chg="addSp delSp modSp mod">
        <pc:chgData name="Daniel Khashabi" userId="62390808-c838-45e6-be59-d6fd0d208bc8" providerId="ADAL" clId="{19A97A65-FB7E-DC4C-8433-B675572D5E70}" dt="2023-02-22T18:59:48.232" v="10589" actId="478"/>
        <pc:sldMkLst>
          <pc:docMk/>
          <pc:sldMk cId="977812050" sldId="1601"/>
        </pc:sldMkLst>
      </pc:sldChg>
      <pc:sldChg chg="addSp delSp modSp mod modTransition">
        <pc:chgData name="Daniel Khashabi" userId="62390808-c838-45e6-be59-d6fd0d208bc8" providerId="ADAL" clId="{19A97A65-FB7E-DC4C-8433-B675572D5E70}" dt="2023-02-23T16:23:18.641" v="10790"/>
        <pc:sldMkLst>
          <pc:docMk/>
          <pc:sldMk cId="3048726238" sldId="1605"/>
        </pc:sldMkLst>
      </pc:sldChg>
      <pc:sldChg chg="addSp delSp modSp mod delAnim modAnim modNotes">
        <pc:chgData name="Daniel Khashabi" userId="62390808-c838-45e6-be59-d6fd0d208bc8" providerId="ADAL" clId="{19A97A65-FB7E-DC4C-8433-B675572D5E70}" dt="2023-02-23T16:25:29.789" v="10792" actId="1076"/>
        <pc:sldMkLst>
          <pc:docMk/>
          <pc:sldMk cId="3352225948" sldId="1606"/>
        </pc:sldMkLst>
      </pc:sldChg>
      <pc:sldChg chg="modSp modTransition">
        <pc:chgData name="Daniel Khashabi" userId="62390808-c838-45e6-be59-d6fd0d208bc8" providerId="ADAL" clId="{19A97A65-FB7E-DC4C-8433-B675572D5E70}" dt="2023-02-23T16:21:24.617" v="10780"/>
        <pc:sldMkLst>
          <pc:docMk/>
          <pc:sldMk cId="848025613" sldId="1610"/>
        </pc:sldMkLst>
      </pc:sldChg>
      <pc:sldChg chg="addSp delSp modSp modAnim">
        <pc:chgData name="Daniel Khashabi" userId="62390808-c838-45e6-be59-d6fd0d208bc8" providerId="ADAL" clId="{19A97A65-FB7E-DC4C-8433-B675572D5E70}" dt="2023-02-23T16:22:32.594" v="10789"/>
        <pc:sldMkLst>
          <pc:docMk/>
          <pc:sldMk cId="590724948" sldId="1611"/>
        </pc:sldMkLst>
      </pc:sldChg>
      <pc:sldChg chg="modSp">
        <pc:chgData name="Daniel Khashabi" userId="62390808-c838-45e6-be59-d6fd0d208bc8" providerId="ADAL" clId="{19A97A65-FB7E-DC4C-8433-B675572D5E70}" dt="2023-02-22T17:58:30.299" v="9801"/>
        <pc:sldMkLst>
          <pc:docMk/>
          <pc:sldMk cId="3169511776" sldId="1612"/>
        </pc:sldMkLst>
      </pc:sldChg>
      <pc:sldChg chg="modSp">
        <pc:chgData name="Daniel Khashabi" userId="62390808-c838-45e6-be59-d6fd0d208bc8" providerId="ADAL" clId="{19A97A65-FB7E-DC4C-8433-B675572D5E70}" dt="2023-02-22T17:58:30.299" v="9801"/>
        <pc:sldMkLst>
          <pc:docMk/>
          <pc:sldMk cId="609025459" sldId="1613"/>
        </pc:sldMkLst>
      </pc:sldChg>
      <pc:sldChg chg="del">
        <pc:chgData name="Daniel Khashabi" userId="62390808-c838-45e6-be59-d6fd0d208bc8" providerId="ADAL" clId="{19A97A65-FB7E-DC4C-8433-B675572D5E70}" dt="2023-02-12T19:53:20.107" v="511" actId="2696"/>
        <pc:sldMkLst>
          <pc:docMk/>
          <pc:sldMk cId="670089029" sldId="1614"/>
        </pc:sldMkLst>
      </pc:sldChg>
      <pc:sldChg chg="modSp add mod">
        <pc:chgData name="Daniel Khashabi" userId="62390808-c838-45e6-be59-d6fd0d208bc8" providerId="ADAL" clId="{19A97A65-FB7E-DC4C-8433-B675572D5E70}" dt="2023-02-23T16:35:07.080" v="10899" actId="20577"/>
        <pc:sldMkLst>
          <pc:docMk/>
          <pc:sldMk cId="1576146767" sldId="1614"/>
        </pc:sldMkLst>
      </pc:sldChg>
      <pc:sldChg chg="addSp delSp modSp del mod">
        <pc:chgData name="Daniel Khashabi" userId="62390808-c838-45e6-be59-d6fd0d208bc8" providerId="ADAL" clId="{19A97A65-FB7E-DC4C-8433-B675572D5E70}" dt="2023-02-21T15:00:13.435" v="3852" actId="2696"/>
        <pc:sldMkLst>
          <pc:docMk/>
          <pc:sldMk cId="2772866417" sldId="1617"/>
        </pc:sldMkLst>
      </pc:sldChg>
      <pc:sldChg chg="addSp delSp modSp del mod modAnim">
        <pc:chgData name="Daniel Khashabi" userId="62390808-c838-45e6-be59-d6fd0d208bc8" providerId="ADAL" clId="{19A97A65-FB7E-DC4C-8433-B675572D5E70}" dt="2023-02-21T14:59:56.456" v="3851" actId="2696"/>
        <pc:sldMkLst>
          <pc:docMk/>
          <pc:sldMk cId="2892059775" sldId="1618"/>
        </pc:sldMkLst>
      </pc:sldChg>
      <pc:sldChg chg="modSp mod">
        <pc:chgData name="Daniel Khashabi" userId="62390808-c838-45e6-be59-d6fd0d208bc8" providerId="ADAL" clId="{19A97A65-FB7E-DC4C-8433-B675572D5E70}" dt="2023-02-23T16:30:09.173" v="10896" actId="20577"/>
        <pc:sldMkLst>
          <pc:docMk/>
          <pc:sldMk cId="3536256777" sldId="1619"/>
        </pc:sldMkLst>
      </pc:sldChg>
      <pc:sldChg chg="addSp modSp">
        <pc:chgData name="Daniel Khashabi" userId="62390808-c838-45e6-be59-d6fd0d208bc8" providerId="ADAL" clId="{19A97A65-FB7E-DC4C-8433-B675572D5E70}" dt="2023-02-22T17:58:30.299" v="9801"/>
        <pc:sldMkLst>
          <pc:docMk/>
          <pc:sldMk cId="3959706283" sldId="1620"/>
        </pc:sldMkLst>
      </pc:sldChg>
      <pc:sldChg chg="addSp delSp modSp del mod delAnim">
        <pc:chgData name="Daniel Khashabi" userId="62390808-c838-45e6-be59-d6fd0d208bc8" providerId="ADAL" clId="{19A97A65-FB7E-DC4C-8433-B675572D5E70}" dt="2023-02-21T14:57:31.550" v="3846" actId="2696"/>
        <pc:sldMkLst>
          <pc:docMk/>
          <pc:sldMk cId="2566398262" sldId="1622"/>
        </pc:sldMkLst>
      </pc:sldChg>
      <pc:sldChg chg="del">
        <pc:chgData name="Daniel Khashabi" userId="62390808-c838-45e6-be59-d6fd0d208bc8" providerId="ADAL" clId="{19A97A65-FB7E-DC4C-8433-B675572D5E70}" dt="2023-02-11T18:41:56.428" v="344" actId="2696"/>
        <pc:sldMkLst>
          <pc:docMk/>
          <pc:sldMk cId="3967499559" sldId="1623"/>
        </pc:sldMkLst>
      </pc:sldChg>
      <pc:sldChg chg="del">
        <pc:chgData name="Daniel Khashabi" userId="62390808-c838-45e6-be59-d6fd0d208bc8" providerId="ADAL" clId="{19A97A65-FB7E-DC4C-8433-B675572D5E70}" dt="2023-02-11T18:41:56.428" v="344" actId="2696"/>
        <pc:sldMkLst>
          <pc:docMk/>
          <pc:sldMk cId="3728407031" sldId="1624"/>
        </pc:sldMkLst>
      </pc:sldChg>
      <pc:sldChg chg="del">
        <pc:chgData name="Daniel Khashabi" userId="62390808-c838-45e6-be59-d6fd0d208bc8" providerId="ADAL" clId="{19A97A65-FB7E-DC4C-8433-B675572D5E70}" dt="2023-02-11T18:41:56.428" v="344" actId="2696"/>
        <pc:sldMkLst>
          <pc:docMk/>
          <pc:sldMk cId="1356427523" sldId="1625"/>
        </pc:sldMkLst>
      </pc:sldChg>
      <pc:sldChg chg="addSp modSp mod modNotes">
        <pc:chgData name="Daniel Khashabi" userId="62390808-c838-45e6-be59-d6fd0d208bc8" providerId="ADAL" clId="{19A97A65-FB7E-DC4C-8433-B675572D5E70}" dt="2023-02-22T17:58:30.299" v="9801"/>
        <pc:sldMkLst>
          <pc:docMk/>
          <pc:sldMk cId="1422955403" sldId="1627"/>
        </pc:sldMkLst>
      </pc:sldChg>
      <pc:sldChg chg="modSp modNotes">
        <pc:chgData name="Daniel Khashabi" userId="62390808-c838-45e6-be59-d6fd0d208bc8" providerId="ADAL" clId="{19A97A65-FB7E-DC4C-8433-B675572D5E70}" dt="2023-02-22T17:58:30.299" v="9801"/>
        <pc:sldMkLst>
          <pc:docMk/>
          <pc:sldMk cId="1639325383" sldId="1628"/>
        </pc:sldMkLst>
      </pc:sldChg>
      <pc:sldChg chg="addSp delSp modSp mod ord modAnim chgLayout">
        <pc:chgData name="Daniel Khashabi" userId="62390808-c838-45e6-be59-d6fd0d208bc8" providerId="ADAL" clId="{19A97A65-FB7E-DC4C-8433-B675572D5E70}" dt="2023-02-22T17:58:30.299" v="9801"/>
        <pc:sldMkLst>
          <pc:docMk/>
          <pc:sldMk cId="601207151" sldId="1630"/>
        </pc:sldMkLst>
      </pc:sldChg>
      <pc:sldChg chg="addSp delSp modSp add mod">
        <pc:chgData name="Daniel Khashabi" userId="62390808-c838-45e6-be59-d6fd0d208bc8" providerId="ADAL" clId="{19A97A65-FB7E-DC4C-8433-B675572D5E70}" dt="2023-02-13T20:59:17.575" v="3251" actId="27636"/>
        <pc:sldMkLst>
          <pc:docMk/>
          <pc:sldMk cId="1444086369" sldId="1631"/>
        </pc:sldMkLst>
      </pc:sldChg>
      <pc:sldChg chg="del">
        <pc:chgData name="Daniel Khashabi" userId="62390808-c838-45e6-be59-d6fd0d208bc8" providerId="ADAL" clId="{19A97A65-FB7E-DC4C-8433-B675572D5E70}" dt="2023-02-13T20:59:04.466" v="3246" actId="2696"/>
        <pc:sldMkLst>
          <pc:docMk/>
          <pc:sldMk cId="1627406018" sldId="1631"/>
        </pc:sldMkLst>
      </pc:sldChg>
      <pc:sldChg chg="add">
        <pc:chgData name="Daniel Khashabi" userId="62390808-c838-45e6-be59-d6fd0d208bc8" providerId="ADAL" clId="{19A97A65-FB7E-DC4C-8433-B675572D5E70}" dt="2023-02-13T20:59:14.429" v="3249"/>
        <pc:sldMkLst>
          <pc:docMk/>
          <pc:sldMk cId="1029767625" sldId="1632"/>
        </pc:sldMkLst>
      </pc:sldChg>
      <pc:sldChg chg="del">
        <pc:chgData name="Daniel Khashabi" userId="62390808-c838-45e6-be59-d6fd0d208bc8" providerId="ADAL" clId="{19A97A65-FB7E-DC4C-8433-B675572D5E70}" dt="2023-02-13T20:59:12.055" v="3248" actId="2696"/>
        <pc:sldMkLst>
          <pc:docMk/>
          <pc:sldMk cId="1728503182" sldId="1632"/>
        </pc:sldMkLst>
      </pc:sldChg>
      <pc:sldChg chg="modSp add del mod">
        <pc:chgData name="Daniel Khashabi" userId="62390808-c838-45e6-be59-d6fd0d208bc8" providerId="ADAL" clId="{19A97A65-FB7E-DC4C-8433-B675572D5E70}" dt="2023-02-22T13:27:06.377" v="7811" actId="2696"/>
        <pc:sldMkLst>
          <pc:docMk/>
          <pc:sldMk cId="399423885" sldId="1633"/>
        </pc:sldMkLst>
      </pc:sldChg>
      <pc:sldChg chg="modSp del mod">
        <pc:chgData name="Daniel Khashabi" userId="62390808-c838-45e6-be59-d6fd0d208bc8" providerId="ADAL" clId="{19A97A65-FB7E-DC4C-8433-B675572D5E70}" dt="2023-02-12T19:56:31.085" v="545" actId="2696"/>
        <pc:sldMkLst>
          <pc:docMk/>
          <pc:sldMk cId="774716354" sldId="1633"/>
        </pc:sldMkLst>
      </pc:sldChg>
      <pc:sldChg chg="add del">
        <pc:chgData name="Daniel Khashabi" userId="62390808-c838-45e6-be59-d6fd0d208bc8" providerId="ADAL" clId="{19A97A65-FB7E-DC4C-8433-B675572D5E70}" dt="2023-02-22T14:52:09.481" v="8215" actId="2696"/>
        <pc:sldMkLst>
          <pc:docMk/>
          <pc:sldMk cId="973353530" sldId="1633"/>
        </pc:sldMkLst>
      </pc:sldChg>
      <pc:sldChg chg="add">
        <pc:chgData name="Daniel Khashabi" userId="62390808-c838-45e6-be59-d6fd0d208bc8" providerId="ADAL" clId="{19A97A65-FB7E-DC4C-8433-B675572D5E70}" dt="2023-02-22T14:52:28.920" v="8216"/>
        <pc:sldMkLst>
          <pc:docMk/>
          <pc:sldMk cId="1393260160" sldId="1633"/>
        </pc:sldMkLst>
      </pc:sldChg>
      <pc:sldChg chg="add del">
        <pc:chgData name="Daniel Khashabi" userId="62390808-c838-45e6-be59-d6fd0d208bc8" providerId="ADAL" clId="{19A97A65-FB7E-DC4C-8433-B675572D5E70}" dt="2023-02-13T20:45:12.665" v="3024" actId="2696"/>
        <pc:sldMkLst>
          <pc:docMk/>
          <pc:sldMk cId="2026176002" sldId="1633"/>
        </pc:sldMkLst>
      </pc:sldChg>
      <pc:sldChg chg="addSp delSp modSp add mod addAnim delAnim modAnim">
        <pc:chgData name="Daniel Khashabi" userId="62390808-c838-45e6-be59-d6fd0d208bc8" providerId="ADAL" clId="{19A97A65-FB7E-DC4C-8433-B675572D5E70}" dt="2023-02-22T17:58:30.299" v="9801"/>
        <pc:sldMkLst>
          <pc:docMk/>
          <pc:sldMk cId="295670356" sldId="1634"/>
        </pc:sldMkLst>
      </pc:sldChg>
      <pc:sldChg chg="addSp modSp add mod">
        <pc:chgData name="Daniel Khashabi" userId="62390808-c838-45e6-be59-d6fd0d208bc8" providerId="ADAL" clId="{19A97A65-FB7E-DC4C-8433-B675572D5E70}" dt="2023-02-22T17:58:30.299" v="9801"/>
        <pc:sldMkLst>
          <pc:docMk/>
          <pc:sldMk cId="792073243" sldId="1676"/>
        </pc:sldMkLst>
      </pc:sldChg>
      <pc:sldChg chg="addSp delSp modSp add mod ord delAnim modAnim">
        <pc:chgData name="Daniel Khashabi" userId="62390808-c838-45e6-be59-d6fd0d208bc8" providerId="ADAL" clId="{19A97A65-FB7E-DC4C-8433-B675572D5E70}" dt="2023-02-22T17:58:30.299" v="9801"/>
        <pc:sldMkLst>
          <pc:docMk/>
          <pc:sldMk cId="3902540268" sldId="1677"/>
        </pc:sldMkLst>
      </pc:sldChg>
      <pc:sldChg chg="addSp delSp modSp add mod modAnim">
        <pc:chgData name="Daniel Khashabi" userId="62390808-c838-45e6-be59-d6fd0d208bc8" providerId="ADAL" clId="{19A97A65-FB7E-DC4C-8433-B675572D5E70}" dt="2023-02-22T17:58:30.299" v="9801"/>
        <pc:sldMkLst>
          <pc:docMk/>
          <pc:sldMk cId="307258681" sldId="1678"/>
        </pc:sldMkLst>
      </pc:sldChg>
      <pc:sldChg chg="addSp delSp modSp new mod">
        <pc:chgData name="Daniel Khashabi" userId="62390808-c838-45e6-be59-d6fd0d208bc8" providerId="ADAL" clId="{19A97A65-FB7E-DC4C-8433-B675572D5E70}" dt="2023-02-11T18:50:15.114" v="440" actId="5793"/>
        <pc:sldMkLst>
          <pc:docMk/>
          <pc:sldMk cId="3810888665" sldId="1679"/>
        </pc:sldMkLst>
      </pc:sldChg>
      <pc:sldChg chg="delSp modSp add del mod">
        <pc:chgData name="Daniel Khashabi" userId="62390808-c838-45e6-be59-d6fd0d208bc8" providerId="ADAL" clId="{19A97A65-FB7E-DC4C-8433-B675572D5E70}" dt="2023-02-12T21:09:59.308" v="599" actId="2696"/>
        <pc:sldMkLst>
          <pc:docMk/>
          <pc:sldMk cId="2538848528" sldId="1680"/>
        </pc:sldMkLst>
      </pc:sldChg>
      <pc:sldChg chg="addSp delSp modSp add mod">
        <pc:chgData name="Daniel Khashabi" userId="62390808-c838-45e6-be59-d6fd0d208bc8" providerId="ADAL" clId="{19A97A65-FB7E-DC4C-8433-B675572D5E70}" dt="2023-02-22T17:58:30.299" v="9801"/>
        <pc:sldMkLst>
          <pc:docMk/>
          <pc:sldMk cId="2928424476" sldId="1681"/>
        </pc:sldMkLst>
      </pc:sldChg>
      <pc:sldChg chg="addSp delSp modSp add mod">
        <pc:chgData name="Daniel Khashabi" userId="62390808-c838-45e6-be59-d6fd0d208bc8" providerId="ADAL" clId="{19A97A65-FB7E-DC4C-8433-B675572D5E70}" dt="2023-02-22T17:58:30.299" v="9801"/>
        <pc:sldMkLst>
          <pc:docMk/>
          <pc:sldMk cId="1727161709" sldId="1682"/>
        </pc:sldMkLst>
      </pc:sldChg>
      <pc:sldChg chg="modSp add">
        <pc:chgData name="Daniel Khashabi" userId="62390808-c838-45e6-be59-d6fd0d208bc8" providerId="ADAL" clId="{19A97A65-FB7E-DC4C-8433-B675572D5E70}" dt="2023-02-22T17:58:30.299" v="9801"/>
        <pc:sldMkLst>
          <pc:docMk/>
          <pc:sldMk cId="452930248" sldId="1683"/>
        </pc:sldMkLst>
      </pc:sldChg>
      <pc:sldChg chg="modSp add del mod">
        <pc:chgData name="Daniel Khashabi" userId="62390808-c838-45e6-be59-d6fd0d208bc8" providerId="ADAL" clId="{19A97A65-FB7E-DC4C-8433-B675572D5E70}" dt="2023-02-13T20:16:24.990" v="2641" actId="2696"/>
        <pc:sldMkLst>
          <pc:docMk/>
          <pc:sldMk cId="559306939" sldId="1683"/>
        </pc:sldMkLst>
      </pc:sldChg>
      <pc:sldChg chg="addSp modSp add del mod">
        <pc:chgData name="Daniel Khashabi" userId="62390808-c838-45e6-be59-d6fd0d208bc8" providerId="ADAL" clId="{19A97A65-FB7E-DC4C-8433-B675572D5E70}" dt="2023-02-22T03:17:21.247" v="6418" actId="2696"/>
        <pc:sldMkLst>
          <pc:docMk/>
          <pc:sldMk cId="3714163441" sldId="1683"/>
        </pc:sldMkLst>
      </pc:sldChg>
      <pc:sldChg chg="add modNotes">
        <pc:chgData name="Daniel Khashabi" userId="62390808-c838-45e6-be59-d6fd0d208bc8" providerId="ADAL" clId="{19A97A65-FB7E-DC4C-8433-B675572D5E70}" dt="2023-02-22T17:58:30.299" v="9801"/>
        <pc:sldMkLst>
          <pc:docMk/>
          <pc:sldMk cId="1360697734" sldId="1684"/>
        </pc:sldMkLst>
      </pc:sldChg>
      <pc:sldChg chg="add del modNotes">
        <pc:chgData name="Daniel Khashabi" userId="62390808-c838-45e6-be59-d6fd0d208bc8" providerId="ADAL" clId="{19A97A65-FB7E-DC4C-8433-B675572D5E70}" dt="2023-02-22T03:17:21.247" v="6418" actId="2696"/>
        <pc:sldMkLst>
          <pc:docMk/>
          <pc:sldMk cId="3716526114" sldId="1684"/>
        </pc:sldMkLst>
      </pc:sldChg>
      <pc:sldChg chg="add modNotes">
        <pc:chgData name="Daniel Khashabi" userId="62390808-c838-45e6-be59-d6fd0d208bc8" providerId="ADAL" clId="{19A97A65-FB7E-DC4C-8433-B675572D5E70}" dt="2023-02-22T17:58:30.299" v="9801"/>
        <pc:sldMkLst>
          <pc:docMk/>
          <pc:sldMk cId="2245107210" sldId="1685"/>
        </pc:sldMkLst>
      </pc:sldChg>
      <pc:sldChg chg="add del modNotes">
        <pc:chgData name="Daniel Khashabi" userId="62390808-c838-45e6-be59-d6fd0d208bc8" providerId="ADAL" clId="{19A97A65-FB7E-DC4C-8433-B675572D5E70}" dt="2023-02-22T03:17:21.247" v="6418" actId="2696"/>
        <pc:sldMkLst>
          <pc:docMk/>
          <pc:sldMk cId="2522336799" sldId="1685"/>
        </pc:sldMkLst>
      </pc:sldChg>
      <pc:sldChg chg="modSp add del mod modNotes">
        <pc:chgData name="Daniel Khashabi" userId="62390808-c838-45e6-be59-d6fd0d208bc8" providerId="ADAL" clId="{19A97A65-FB7E-DC4C-8433-B675572D5E70}" dt="2023-02-22T03:22:13.867" v="6482" actId="2696"/>
        <pc:sldMkLst>
          <pc:docMk/>
          <pc:sldMk cId="3487518411" sldId="1686"/>
        </pc:sldMkLst>
      </pc:sldChg>
      <pc:sldChg chg="modSp add del mod">
        <pc:chgData name="Daniel Khashabi" userId="62390808-c838-45e6-be59-d6fd0d208bc8" providerId="ADAL" clId="{19A97A65-FB7E-DC4C-8433-B675572D5E70}" dt="2023-02-13T20:24:59.072" v="2763" actId="2696"/>
        <pc:sldMkLst>
          <pc:docMk/>
          <pc:sldMk cId="1029769051" sldId="1687"/>
        </pc:sldMkLst>
      </pc:sldChg>
      <pc:sldChg chg="modSp add del mod modNotes">
        <pc:chgData name="Daniel Khashabi" userId="62390808-c838-45e6-be59-d6fd0d208bc8" providerId="ADAL" clId="{19A97A65-FB7E-DC4C-8433-B675572D5E70}" dt="2023-02-22T03:23:13.898" v="6516" actId="2696"/>
        <pc:sldMkLst>
          <pc:docMk/>
          <pc:sldMk cId="1633184192" sldId="1687"/>
        </pc:sldMkLst>
      </pc:sldChg>
      <pc:sldChg chg="add del">
        <pc:chgData name="Daniel Khashabi" userId="62390808-c838-45e6-be59-d6fd0d208bc8" providerId="ADAL" clId="{19A97A65-FB7E-DC4C-8433-B675572D5E70}" dt="2023-02-13T20:25:46.173" v="2768" actId="2696"/>
        <pc:sldMkLst>
          <pc:docMk/>
          <pc:sldMk cId="1784884355" sldId="1688"/>
        </pc:sldMkLst>
      </pc:sldChg>
      <pc:sldChg chg="add del">
        <pc:chgData name="Daniel Khashabi" userId="62390808-c838-45e6-be59-d6fd0d208bc8" providerId="ADAL" clId="{19A97A65-FB7E-DC4C-8433-B675572D5E70}" dt="2023-02-22T04:12:31.869" v="7223" actId="2696"/>
        <pc:sldMkLst>
          <pc:docMk/>
          <pc:sldMk cId="3440703688" sldId="1688"/>
        </pc:sldMkLst>
      </pc:sldChg>
      <pc:sldChg chg="addSp modSp add mod modNotes">
        <pc:chgData name="Daniel Khashabi" userId="62390808-c838-45e6-be59-d6fd0d208bc8" providerId="ADAL" clId="{19A97A65-FB7E-DC4C-8433-B675572D5E70}" dt="2023-02-22T17:58:30.299" v="9801"/>
        <pc:sldMkLst>
          <pc:docMk/>
          <pc:sldMk cId="3927706560" sldId="1688"/>
        </pc:sldMkLst>
      </pc:sldChg>
      <pc:sldChg chg="addSp delSp modSp add del ord modNotes">
        <pc:chgData name="Daniel Khashabi" userId="62390808-c838-45e6-be59-d6fd0d208bc8" providerId="ADAL" clId="{19A97A65-FB7E-DC4C-8433-B675572D5E70}" dt="2023-02-22T04:09:15.724" v="7035" actId="2696"/>
        <pc:sldMkLst>
          <pc:docMk/>
          <pc:sldMk cId="4001153569" sldId="1688"/>
        </pc:sldMkLst>
      </pc:sldChg>
      <pc:sldChg chg="modSp add mod modNotes">
        <pc:chgData name="Daniel Khashabi" userId="62390808-c838-45e6-be59-d6fd0d208bc8" providerId="ADAL" clId="{19A97A65-FB7E-DC4C-8433-B675572D5E70}" dt="2023-02-22T17:58:30.299" v="9801"/>
        <pc:sldMkLst>
          <pc:docMk/>
          <pc:sldMk cId="2507996145" sldId="1689"/>
        </pc:sldMkLst>
      </pc:sldChg>
      <pc:sldChg chg="modSp add del mod">
        <pc:chgData name="Daniel Khashabi" userId="62390808-c838-45e6-be59-d6fd0d208bc8" providerId="ADAL" clId="{19A97A65-FB7E-DC4C-8433-B675572D5E70}" dt="2023-02-13T20:24:47.161" v="2761" actId="2696"/>
        <pc:sldMkLst>
          <pc:docMk/>
          <pc:sldMk cId="4048930345" sldId="1689"/>
        </pc:sldMkLst>
      </pc:sldChg>
      <pc:sldChg chg="add del">
        <pc:chgData name="Daniel Khashabi" userId="62390808-c838-45e6-be59-d6fd0d208bc8" providerId="ADAL" clId="{19A97A65-FB7E-DC4C-8433-B675572D5E70}" dt="2023-02-21T14:49:11.830" v="3418" actId="2696"/>
        <pc:sldMkLst>
          <pc:docMk/>
          <pc:sldMk cId="1583216565" sldId="1690"/>
        </pc:sldMkLst>
      </pc:sldChg>
      <pc:sldChg chg="addSp delSp modSp new mod ord delAnim modAnim">
        <pc:chgData name="Daniel Khashabi" userId="62390808-c838-45e6-be59-d6fd0d208bc8" providerId="ADAL" clId="{19A97A65-FB7E-DC4C-8433-B675572D5E70}" dt="2023-02-22T01:49:17.934" v="5987" actId="14100"/>
        <pc:sldMkLst>
          <pc:docMk/>
          <pc:sldMk cId="2515196147" sldId="1691"/>
        </pc:sldMkLst>
      </pc:sldChg>
      <pc:sldChg chg="add modAnim">
        <pc:chgData name="Daniel Khashabi" userId="62390808-c838-45e6-be59-d6fd0d208bc8" providerId="ADAL" clId="{19A97A65-FB7E-DC4C-8433-B675572D5E70}" dt="2023-02-23T16:35:45.569" v="10900"/>
        <pc:sldMkLst>
          <pc:docMk/>
          <pc:sldMk cId="524073824" sldId="1692"/>
        </pc:sldMkLst>
      </pc:sldChg>
      <pc:sldChg chg="addSp delSp modSp add del mod delAnim modAnim">
        <pc:chgData name="Daniel Khashabi" userId="62390808-c838-45e6-be59-d6fd0d208bc8" providerId="ADAL" clId="{19A97A65-FB7E-DC4C-8433-B675572D5E70}" dt="2023-02-22T01:50:34.923" v="5992" actId="2696"/>
        <pc:sldMkLst>
          <pc:docMk/>
          <pc:sldMk cId="2500183179" sldId="1692"/>
        </pc:sldMkLst>
      </pc:sldChg>
      <pc:sldChg chg="addSp delSp modSp add del mod ord addAnim delAnim modShow">
        <pc:chgData name="Daniel Khashabi" userId="62390808-c838-45e6-be59-d6fd0d208bc8" providerId="ADAL" clId="{19A97A65-FB7E-DC4C-8433-B675572D5E70}" dt="2023-02-23T16:37:00.999" v="10903" actId="20578"/>
        <pc:sldMkLst>
          <pc:docMk/>
          <pc:sldMk cId="2006186394" sldId="1693"/>
        </pc:sldMkLst>
      </pc:sldChg>
      <pc:sldChg chg="addSp delSp modSp add mod">
        <pc:chgData name="Daniel Khashabi" userId="62390808-c838-45e6-be59-d6fd0d208bc8" providerId="ADAL" clId="{19A97A65-FB7E-DC4C-8433-B675572D5E70}" dt="2023-02-13T19:53:32.164" v="2353"/>
        <pc:sldMkLst>
          <pc:docMk/>
          <pc:sldMk cId="2120127745" sldId="1694"/>
        </pc:sldMkLst>
      </pc:sldChg>
      <pc:sldChg chg="addSp delSp modSp add mod ord">
        <pc:chgData name="Daniel Khashabi" userId="62390808-c838-45e6-be59-d6fd0d208bc8" providerId="ADAL" clId="{19A97A65-FB7E-DC4C-8433-B675572D5E70}" dt="2023-02-13T19:53:41.544" v="2392"/>
        <pc:sldMkLst>
          <pc:docMk/>
          <pc:sldMk cId="1981697071" sldId="1695"/>
        </pc:sldMkLst>
      </pc:sldChg>
      <pc:sldChg chg="addSp delSp modSp add mod ord">
        <pc:chgData name="Daniel Khashabi" userId="62390808-c838-45e6-be59-d6fd0d208bc8" providerId="ADAL" clId="{19A97A65-FB7E-DC4C-8433-B675572D5E70}" dt="2023-02-13T19:53:19.928" v="2313"/>
        <pc:sldMkLst>
          <pc:docMk/>
          <pc:sldMk cId="339189038" sldId="1696"/>
        </pc:sldMkLst>
      </pc:sldChg>
      <pc:sldChg chg="addSp modSp add mod ord">
        <pc:chgData name="Daniel Khashabi" userId="62390808-c838-45e6-be59-d6fd0d208bc8" providerId="ADAL" clId="{19A97A65-FB7E-DC4C-8433-B675572D5E70}" dt="2023-02-23T16:37:12.964" v="10904" actId="20578"/>
        <pc:sldMkLst>
          <pc:docMk/>
          <pc:sldMk cId="3132722689" sldId="1697"/>
        </pc:sldMkLst>
      </pc:sldChg>
      <pc:sldChg chg="addSp modSp new mod">
        <pc:chgData name="Daniel Khashabi" userId="62390808-c838-45e6-be59-d6fd0d208bc8" providerId="ADAL" clId="{19A97A65-FB7E-DC4C-8433-B675572D5E70}" dt="2023-02-13T19:57:24.765" v="2523" actId="27636"/>
        <pc:sldMkLst>
          <pc:docMk/>
          <pc:sldMk cId="860883307" sldId="1698"/>
        </pc:sldMkLst>
      </pc:sldChg>
      <pc:sldChg chg="addSp delSp modSp new mod">
        <pc:chgData name="Daniel Khashabi" userId="62390808-c838-45e6-be59-d6fd0d208bc8" providerId="ADAL" clId="{19A97A65-FB7E-DC4C-8433-B675572D5E70}" dt="2023-02-23T16:38:32.043" v="10915" actId="207"/>
        <pc:sldMkLst>
          <pc:docMk/>
          <pc:sldMk cId="1589982863" sldId="1699"/>
        </pc:sldMkLst>
      </pc:sldChg>
      <pc:sldChg chg="addSp delSp modSp new mod chgLayout modNotes">
        <pc:chgData name="Daniel Khashabi" userId="62390808-c838-45e6-be59-d6fd0d208bc8" providerId="ADAL" clId="{19A97A65-FB7E-DC4C-8433-B675572D5E70}" dt="2023-02-22T17:58:30.299" v="9801"/>
        <pc:sldMkLst>
          <pc:docMk/>
          <pc:sldMk cId="4279491511" sldId="1700"/>
        </pc:sldMkLst>
      </pc:sldChg>
      <pc:sldChg chg="addSp delSp modSp new mod">
        <pc:chgData name="Daniel Khashabi" userId="62390808-c838-45e6-be59-d6fd0d208bc8" providerId="ADAL" clId="{19A97A65-FB7E-DC4C-8433-B675572D5E70}" dt="2023-02-13T19:53:58.210" v="2422" actId="1036"/>
        <pc:sldMkLst>
          <pc:docMk/>
          <pc:sldMk cId="3795276424" sldId="1701"/>
        </pc:sldMkLst>
      </pc:sldChg>
      <pc:sldChg chg="addSp delSp modSp add mod ord modNotes">
        <pc:chgData name="Daniel Khashabi" userId="62390808-c838-45e6-be59-d6fd0d208bc8" providerId="ADAL" clId="{19A97A65-FB7E-DC4C-8433-B675572D5E70}" dt="2023-02-22T17:58:30.299" v="9801"/>
        <pc:sldMkLst>
          <pc:docMk/>
          <pc:sldMk cId="226051440" sldId="1702"/>
        </pc:sldMkLst>
      </pc:sldChg>
      <pc:sldChg chg="add del">
        <pc:chgData name="Daniel Khashabi" userId="62390808-c838-45e6-be59-d6fd0d208bc8" providerId="ADAL" clId="{19A97A65-FB7E-DC4C-8433-B675572D5E70}" dt="2023-02-13T19:56:45.100" v="2515" actId="2696"/>
        <pc:sldMkLst>
          <pc:docMk/>
          <pc:sldMk cId="544493550" sldId="1703"/>
        </pc:sldMkLst>
      </pc:sldChg>
      <pc:sldChg chg="modSp new mod">
        <pc:chgData name="Daniel Khashabi" userId="62390808-c838-45e6-be59-d6fd0d208bc8" providerId="ADAL" clId="{19A97A65-FB7E-DC4C-8433-B675572D5E70}" dt="2023-02-22T04:19:06.972" v="7248" actId="20577"/>
        <pc:sldMkLst>
          <pc:docMk/>
          <pc:sldMk cId="1168865004" sldId="1703"/>
        </pc:sldMkLst>
      </pc:sldChg>
      <pc:sldChg chg="add del">
        <pc:chgData name="Daniel Khashabi" userId="62390808-c838-45e6-be59-d6fd0d208bc8" providerId="ADAL" clId="{19A97A65-FB7E-DC4C-8433-B675572D5E70}" dt="2023-02-13T19:56:19.196" v="2507"/>
        <pc:sldMkLst>
          <pc:docMk/>
          <pc:sldMk cId="2569076565" sldId="1704"/>
        </pc:sldMkLst>
      </pc:sldChg>
      <pc:sldChg chg="delSp modSp add del mod">
        <pc:chgData name="Daniel Khashabi" userId="62390808-c838-45e6-be59-d6fd0d208bc8" providerId="ADAL" clId="{19A97A65-FB7E-DC4C-8433-B675572D5E70}" dt="2023-02-22T14:58:32.640" v="8338" actId="2696"/>
        <pc:sldMkLst>
          <pc:docMk/>
          <pc:sldMk cId="4132447779" sldId="1704"/>
        </pc:sldMkLst>
      </pc:sldChg>
      <pc:sldChg chg="add">
        <pc:chgData name="Daniel Khashabi" userId="62390808-c838-45e6-be59-d6fd0d208bc8" providerId="ADAL" clId="{19A97A65-FB7E-DC4C-8433-B675572D5E70}" dt="2023-02-22T14:58:56.749" v="8339"/>
        <pc:sldMkLst>
          <pc:docMk/>
          <pc:sldMk cId="4165398194" sldId="1704"/>
        </pc:sldMkLst>
      </pc:sldChg>
      <pc:sldChg chg="addSp delSp modSp new mod">
        <pc:chgData name="Daniel Khashabi" userId="62390808-c838-45e6-be59-d6fd0d208bc8" providerId="ADAL" clId="{19A97A65-FB7E-DC4C-8433-B675572D5E70}" dt="2023-02-22T17:58:30.299" v="9801"/>
        <pc:sldMkLst>
          <pc:docMk/>
          <pc:sldMk cId="3932640753" sldId="1705"/>
        </pc:sldMkLst>
      </pc:sldChg>
      <pc:sldChg chg="addSp delSp modSp new mod">
        <pc:chgData name="Daniel Khashabi" userId="62390808-c838-45e6-be59-d6fd0d208bc8" providerId="ADAL" clId="{19A97A65-FB7E-DC4C-8433-B675572D5E70}" dt="2023-02-22T17:58:30.299" v="9801"/>
        <pc:sldMkLst>
          <pc:docMk/>
          <pc:sldMk cId="1439795745" sldId="1706"/>
        </pc:sldMkLst>
      </pc:sldChg>
      <pc:sldChg chg="addSp modSp new mod">
        <pc:chgData name="Daniel Khashabi" userId="62390808-c838-45e6-be59-d6fd0d208bc8" providerId="ADAL" clId="{19A97A65-FB7E-DC4C-8433-B675572D5E70}" dt="2023-02-22T12:57:02.761" v="7377" actId="1076"/>
        <pc:sldMkLst>
          <pc:docMk/>
          <pc:sldMk cId="2335958500" sldId="1707"/>
        </pc:sldMkLst>
      </pc:sldChg>
      <pc:sldChg chg="modSp add mod ord modShow">
        <pc:chgData name="Daniel Khashabi" userId="62390808-c838-45e6-be59-d6fd0d208bc8" providerId="ADAL" clId="{19A97A65-FB7E-DC4C-8433-B675572D5E70}" dt="2023-02-22T13:14:10.895" v="7552" actId="20578"/>
        <pc:sldMkLst>
          <pc:docMk/>
          <pc:sldMk cId="1061067491" sldId="1708"/>
        </pc:sldMkLst>
      </pc:sldChg>
      <pc:sldChg chg="addSp modSp new del mod ord">
        <pc:chgData name="Daniel Khashabi" userId="62390808-c838-45e6-be59-d6fd0d208bc8" providerId="ADAL" clId="{19A97A65-FB7E-DC4C-8433-B675572D5E70}" dt="2023-02-22T04:09:15.724" v="7035" actId="2696"/>
        <pc:sldMkLst>
          <pc:docMk/>
          <pc:sldMk cId="2425870981" sldId="1708"/>
        </pc:sldMkLst>
      </pc:sldChg>
      <pc:sldChg chg="add del">
        <pc:chgData name="Daniel Khashabi" userId="62390808-c838-45e6-be59-d6fd0d208bc8" providerId="ADAL" clId="{19A97A65-FB7E-DC4C-8433-B675572D5E70}" dt="2023-02-22T04:12:31.869" v="7223" actId="2696"/>
        <pc:sldMkLst>
          <pc:docMk/>
          <pc:sldMk cId="3157504638" sldId="1708"/>
        </pc:sldMkLst>
      </pc:sldChg>
      <pc:sldChg chg="add del">
        <pc:chgData name="Daniel Khashabi" userId="62390808-c838-45e6-be59-d6fd0d208bc8" providerId="ADAL" clId="{19A97A65-FB7E-DC4C-8433-B675572D5E70}" dt="2023-02-22T14:52:09.481" v="8215" actId="2696"/>
        <pc:sldMkLst>
          <pc:docMk/>
          <pc:sldMk cId="832610573" sldId="1709"/>
        </pc:sldMkLst>
      </pc:sldChg>
      <pc:sldChg chg="add">
        <pc:chgData name="Daniel Khashabi" userId="62390808-c838-45e6-be59-d6fd0d208bc8" providerId="ADAL" clId="{19A97A65-FB7E-DC4C-8433-B675572D5E70}" dt="2023-02-22T14:52:28.920" v="8216"/>
        <pc:sldMkLst>
          <pc:docMk/>
          <pc:sldMk cId="1473584143" sldId="1709"/>
        </pc:sldMkLst>
      </pc:sldChg>
      <pc:sldChg chg="modSp add del mod">
        <pc:chgData name="Daniel Khashabi" userId="62390808-c838-45e6-be59-d6fd0d208bc8" providerId="ADAL" clId="{19A97A65-FB7E-DC4C-8433-B675572D5E70}" dt="2023-02-22T13:27:12.004" v="7813" actId="2696"/>
        <pc:sldMkLst>
          <pc:docMk/>
          <pc:sldMk cId="1980461367" sldId="1710"/>
        </pc:sldMkLst>
      </pc:sldChg>
      <pc:sldChg chg="modSp add modNotes">
        <pc:chgData name="Daniel Khashabi" userId="62390808-c838-45e6-be59-d6fd0d208bc8" providerId="ADAL" clId="{19A97A65-FB7E-DC4C-8433-B675572D5E70}" dt="2023-02-22T17:58:30.299" v="9801"/>
        <pc:sldMkLst>
          <pc:docMk/>
          <pc:sldMk cId="0" sldId="1711"/>
        </pc:sldMkLst>
      </pc:sldChg>
      <pc:sldChg chg="add del">
        <pc:chgData name="Daniel Khashabi" userId="62390808-c838-45e6-be59-d6fd0d208bc8" providerId="ADAL" clId="{19A97A65-FB7E-DC4C-8433-B675572D5E70}" dt="2023-02-13T20:56:15.263" v="3240" actId="2696"/>
        <pc:sldMkLst>
          <pc:docMk/>
          <pc:sldMk cId="0" sldId="1712"/>
        </pc:sldMkLst>
      </pc:sldChg>
      <pc:sldChg chg="add del">
        <pc:chgData name="Daniel Khashabi" userId="62390808-c838-45e6-be59-d6fd0d208bc8" providerId="ADAL" clId="{19A97A65-FB7E-DC4C-8433-B675572D5E70}" dt="2023-02-13T20:56:23.730" v="3243" actId="2696"/>
        <pc:sldMkLst>
          <pc:docMk/>
          <pc:sldMk cId="0" sldId="1713"/>
        </pc:sldMkLst>
      </pc:sldChg>
      <pc:sldChg chg="addSp modSp new ord">
        <pc:chgData name="Daniel Khashabi" userId="62390808-c838-45e6-be59-d6fd0d208bc8" providerId="ADAL" clId="{19A97A65-FB7E-DC4C-8433-B675572D5E70}" dt="2023-02-22T04:09:10.721" v="7034" actId="20578"/>
        <pc:sldMkLst>
          <pc:docMk/>
          <pc:sldMk cId="1715798551" sldId="1714"/>
        </pc:sldMkLst>
      </pc:sldChg>
      <pc:sldChg chg="add del">
        <pc:chgData name="Daniel Khashabi" userId="62390808-c838-45e6-be59-d6fd0d208bc8" providerId="ADAL" clId="{19A97A65-FB7E-DC4C-8433-B675572D5E70}" dt="2023-02-22T04:12:31.869" v="7223" actId="2696"/>
        <pc:sldMkLst>
          <pc:docMk/>
          <pc:sldMk cId="1549112695" sldId="1715"/>
        </pc:sldMkLst>
      </pc:sldChg>
      <pc:sldChg chg="addSp modSp new del mod">
        <pc:chgData name="Daniel Khashabi" userId="62390808-c838-45e6-be59-d6fd0d208bc8" providerId="ADAL" clId="{19A97A65-FB7E-DC4C-8433-B675572D5E70}" dt="2023-02-22T04:09:15.724" v="7035" actId="2696"/>
        <pc:sldMkLst>
          <pc:docMk/>
          <pc:sldMk cId="2096936668" sldId="1715"/>
        </pc:sldMkLst>
      </pc:sldChg>
      <pc:sldChg chg="add del">
        <pc:chgData name="Daniel Khashabi" userId="62390808-c838-45e6-be59-d6fd0d208bc8" providerId="ADAL" clId="{19A97A65-FB7E-DC4C-8433-B675572D5E70}" dt="2023-02-22T13:19:00.319" v="7587" actId="2696"/>
        <pc:sldMkLst>
          <pc:docMk/>
          <pc:sldMk cId="3405480145" sldId="1715"/>
        </pc:sldMkLst>
      </pc:sldChg>
      <pc:sldChg chg="delSp modSp add del mod">
        <pc:chgData name="Daniel Khashabi" userId="62390808-c838-45e6-be59-d6fd0d208bc8" providerId="ADAL" clId="{19A97A65-FB7E-DC4C-8433-B675572D5E70}" dt="2023-02-22T13:31:06.491" v="7818" actId="2696"/>
        <pc:sldMkLst>
          <pc:docMk/>
          <pc:sldMk cId="4205288300" sldId="1715"/>
        </pc:sldMkLst>
      </pc:sldChg>
      <pc:sldChg chg="add del">
        <pc:chgData name="Daniel Khashabi" userId="62390808-c838-45e6-be59-d6fd0d208bc8" providerId="ADAL" clId="{19A97A65-FB7E-DC4C-8433-B675572D5E70}" dt="2023-02-22T13:19:00.319" v="7587" actId="2696"/>
        <pc:sldMkLst>
          <pc:docMk/>
          <pc:sldMk cId="559911475" sldId="1716"/>
        </pc:sldMkLst>
      </pc:sldChg>
      <pc:sldChg chg="add del">
        <pc:chgData name="Daniel Khashabi" userId="62390808-c838-45e6-be59-d6fd0d208bc8" providerId="ADAL" clId="{19A97A65-FB7E-DC4C-8433-B675572D5E70}" dt="2023-02-22T13:19:43.599" v="7595" actId="2696"/>
        <pc:sldMkLst>
          <pc:docMk/>
          <pc:sldMk cId="1609623940" sldId="1716"/>
        </pc:sldMkLst>
      </pc:sldChg>
      <pc:sldChg chg="add del">
        <pc:chgData name="Daniel Khashabi" userId="62390808-c838-45e6-be59-d6fd0d208bc8" providerId="ADAL" clId="{19A97A65-FB7E-DC4C-8433-B675572D5E70}" dt="2023-02-22T13:27:06.377" v="7811" actId="2696"/>
        <pc:sldMkLst>
          <pc:docMk/>
          <pc:sldMk cId="2074904476" sldId="1716"/>
        </pc:sldMkLst>
      </pc:sldChg>
      <pc:sldChg chg="add del">
        <pc:chgData name="Daniel Khashabi" userId="62390808-c838-45e6-be59-d6fd0d208bc8" providerId="ADAL" clId="{19A97A65-FB7E-DC4C-8433-B675572D5E70}" dt="2023-02-22T13:19:49.082" v="7597"/>
        <pc:sldMkLst>
          <pc:docMk/>
          <pc:sldMk cId="2816589189" sldId="1716"/>
        </pc:sldMkLst>
      </pc:sldChg>
      <pc:sldChg chg="add del">
        <pc:chgData name="Daniel Khashabi" userId="62390808-c838-45e6-be59-d6fd0d208bc8" providerId="ADAL" clId="{19A97A65-FB7E-DC4C-8433-B675572D5E70}" dt="2023-02-22T04:12:31.869" v="7223" actId="2696"/>
        <pc:sldMkLst>
          <pc:docMk/>
          <pc:sldMk cId="3053985458" sldId="1716"/>
        </pc:sldMkLst>
      </pc:sldChg>
      <pc:sldChg chg="addSp delSp modSp add">
        <pc:chgData name="Daniel Khashabi" userId="62390808-c838-45e6-be59-d6fd0d208bc8" providerId="ADAL" clId="{19A97A65-FB7E-DC4C-8433-B675572D5E70}" dt="2023-02-22T16:23:16.930" v="9016"/>
        <pc:sldMkLst>
          <pc:docMk/>
          <pc:sldMk cId="3144402979" sldId="1716"/>
        </pc:sldMkLst>
      </pc:sldChg>
      <pc:sldChg chg="addSp delSp modSp add del mod">
        <pc:chgData name="Daniel Khashabi" userId="62390808-c838-45e6-be59-d6fd0d208bc8" providerId="ADAL" clId="{19A97A65-FB7E-DC4C-8433-B675572D5E70}" dt="2023-02-22T04:09:15.724" v="7035" actId="2696"/>
        <pc:sldMkLst>
          <pc:docMk/>
          <pc:sldMk cId="4072756919" sldId="1716"/>
        </pc:sldMkLst>
      </pc:sldChg>
      <pc:sldChg chg="add del">
        <pc:chgData name="Daniel Khashabi" userId="62390808-c838-45e6-be59-d6fd0d208bc8" providerId="ADAL" clId="{19A97A65-FB7E-DC4C-8433-B675572D5E70}" dt="2023-02-22T14:52:09.481" v="8215" actId="2696"/>
        <pc:sldMkLst>
          <pc:docMk/>
          <pc:sldMk cId="4121961523" sldId="1716"/>
        </pc:sldMkLst>
      </pc:sldChg>
      <pc:sldChg chg="addSp modSp new mod">
        <pc:chgData name="Daniel Khashabi" userId="62390808-c838-45e6-be59-d6fd0d208bc8" providerId="ADAL" clId="{19A97A65-FB7E-DC4C-8433-B675572D5E70}" dt="2023-02-13T20:55:20.583" v="3236" actId="1076"/>
        <pc:sldMkLst>
          <pc:docMk/>
          <pc:sldMk cId="1180057205" sldId="1717"/>
        </pc:sldMkLst>
      </pc:sldChg>
      <pc:sldChg chg="modSp new del mod modShow">
        <pc:chgData name="Daniel Khashabi" userId="62390808-c838-45e6-be59-d6fd0d208bc8" providerId="ADAL" clId="{19A97A65-FB7E-DC4C-8433-B675572D5E70}" dt="2023-02-22T01:37:51.596" v="5872" actId="2696"/>
        <pc:sldMkLst>
          <pc:docMk/>
          <pc:sldMk cId="2576972802" sldId="1718"/>
        </pc:sldMkLst>
      </pc:sldChg>
      <pc:sldChg chg="addSp delSp modSp new mod ord modNotes modNotesTx">
        <pc:chgData name="Daniel Khashabi" userId="62390808-c838-45e6-be59-d6fd0d208bc8" providerId="ADAL" clId="{19A97A65-FB7E-DC4C-8433-B675572D5E70}" dt="2023-02-22T17:58:30.299" v="9801"/>
        <pc:sldMkLst>
          <pc:docMk/>
          <pc:sldMk cId="1142527989" sldId="1719"/>
        </pc:sldMkLst>
      </pc:sldChg>
      <pc:sldChg chg="new del">
        <pc:chgData name="Daniel Khashabi" userId="62390808-c838-45e6-be59-d6fd0d208bc8" providerId="ADAL" clId="{19A97A65-FB7E-DC4C-8433-B675572D5E70}" dt="2023-02-17T01:32:30.100" v="3307" actId="680"/>
        <pc:sldMkLst>
          <pc:docMk/>
          <pc:sldMk cId="915769081" sldId="1720"/>
        </pc:sldMkLst>
      </pc:sldChg>
      <pc:sldChg chg="modSp new mod">
        <pc:chgData name="Daniel Khashabi" userId="62390808-c838-45e6-be59-d6fd0d208bc8" providerId="ADAL" clId="{19A97A65-FB7E-DC4C-8433-B675572D5E70}" dt="2023-02-17T01:41:02.067" v="3332" actId="27636"/>
        <pc:sldMkLst>
          <pc:docMk/>
          <pc:sldMk cId="3897027653" sldId="1720"/>
        </pc:sldMkLst>
      </pc:sldChg>
      <pc:sldChg chg="modSp new mod">
        <pc:chgData name="Daniel Khashabi" userId="62390808-c838-45e6-be59-d6fd0d208bc8" providerId="ADAL" clId="{19A97A65-FB7E-DC4C-8433-B675572D5E70}" dt="2023-02-17T02:21:46.174" v="3336" actId="27636"/>
        <pc:sldMkLst>
          <pc:docMk/>
          <pc:sldMk cId="863095108" sldId="1721"/>
        </pc:sldMkLst>
      </pc:sldChg>
      <pc:sldChg chg="addSp delSp modSp add mod delAnim modAnim">
        <pc:chgData name="Daniel Khashabi" userId="62390808-c838-45e6-be59-d6fd0d208bc8" providerId="ADAL" clId="{19A97A65-FB7E-DC4C-8433-B675572D5E70}" dt="2023-02-22T17:58:30.299" v="9801"/>
        <pc:sldMkLst>
          <pc:docMk/>
          <pc:sldMk cId="427231988" sldId="1722"/>
        </pc:sldMkLst>
      </pc:sldChg>
      <pc:sldChg chg="modSp add modNotes">
        <pc:chgData name="Daniel Khashabi" userId="62390808-c838-45e6-be59-d6fd0d208bc8" providerId="ADAL" clId="{19A97A65-FB7E-DC4C-8433-B675572D5E70}" dt="2023-02-22T17:58:30.299" v="9801"/>
        <pc:sldMkLst>
          <pc:docMk/>
          <pc:sldMk cId="2283472175" sldId="1723"/>
        </pc:sldMkLst>
      </pc:sldChg>
      <pc:sldChg chg="modSp add mod modNotes">
        <pc:chgData name="Daniel Khashabi" userId="62390808-c838-45e6-be59-d6fd0d208bc8" providerId="ADAL" clId="{19A97A65-FB7E-DC4C-8433-B675572D5E70}" dt="2023-02-22T17:58:30.299" v="9801"/>
        <pc:sldMkLst>
          <pc:docMk/>
          <pc:sldMk cId="1307919850" sldId="1724"/>
        </pc:sldMkLst>
      </pc:sldChg>
      <pc:sldChg chg="modSp new add del mod">
        <pc:chgData name="Daniel Khashabi" userId="62390808-c838-45e6-be59-d6fd0d208bc8" providerId="ADAL" clId="{19A97A65-FB7E-DC4C-8433-B675572D5E70}" dt="2023-02-21T15:01:43.363" v="3889" actId="2696"/>
        <pc:sldMkLst>
          <pc:docMk/>
          <pc:sldMk cId="266142629" sldId="1725"/>
        </pc:sldMkLst>
      </pc:sldChg>
      <pc:sldChg chg="addSp delSp modSp add mod modNotes">
        <pc:chgData name="Daniel Khashabi" userId="62390808-c838-45e6-be59-d6fd0d208bc8" providerId="ADAL" clId="{19A97A65-FB7E-DC4C-8433-B675572D5E70}" dt="2023-02-22T17:58:30.299" v="9801"/>
        <pc:sldMkLst>
          <pc:docMk/>
          <pc:sldMk cId="1144263790" sldId="1726"/>
        </pc:sldMkLst>
      </pc:sldChg>
      <pc:sldChg chg="addSp delSp modSp new mod">
        <pc:chgData name="Daniel Khashabi" userId="62390808-c838-45e6-be59-d6fd0d208bc8" providerId="ADAL" clId="{19A97A65-FB7E-DC4C-8433-B675572D5E70}" dt="2023-02-22T17:58:30.299" v="9801"/>
        <pc:sldMkLst>
          <pc:docMk/>
          <pc:sldMk cId="2309835176" sldId="1727"/>
        </pc:sldMkLst>
      </pc:sldChg>
      <pc:sldChg chg="add del">
        <pc:chgData name="Daniel Khashabi" userId="62390808-c838-45e6-be59-d6fd0d208bc8" providerId="ADAL" clId="{19A97A65-FB7E-DC4C-8433-B675572D5E70}" dt="2023-02-21T15:17:21.151" v="4527" actId="2696"/>
        <pc:sldMkLst>
          <pc:docMk/>
          <pc:sldMk cId="352869949" sldId="1728"/>
        </pc:sldMkLst>
      </pc:sldChg>
      <pc:sldChg chg="addSp modSp add mod">
        <pc:chgData name="Daniel Khashabi" userId="62390808-c838-45e6-be59-d6fd0d208bc8" providerId="ADAL" clId="{19A97A65-FB7E-DC4C-8433-B675572D5E70}" dt="2023-02-22T17:58:30.299" v="9801"/>
        <pc:sldMkLst>
          <pc:docMk/>
          <pc:sldMk cId="3414470684" sldId="1729"/>
        </pc:sldMkLst>
      </pc:sldChg>
      <pc:sldChg chg="addSp delSp modSp add mod modAnim">
        <pc:chgData name="Daniel Khashabi" userId="62390808-c838-45e6-be59-d6fd0d208bc8" providerId="ADAL" clId="{19A97A65-FB7E-DC4C-8433-B675572D5E70}" dt="2023-02-22T17:58:30.299" v="9801"/>
        <pc:sldMkLst>
          <pc:docMk/>
          <pc:sldMk cId="3160390091" sldId="1730"/>
        </pc:sldMkLst>
      </pc:sldChg>
      <pc:sldChg chg="addSp delSp modSp add mod">
        <pc:chgData name="Daniel Khashabi" userId="62390808-c838-45e6-be59-d6fd0d208bc8" providerId="ADAL" clId="{19A97A65-FB7E-DC4C-8433-B675572D5E70}" dt="2023-02-22T17:58:30.299" v="9801"/>
        <pc:sldMkLst>
          <pc:docMk/>
          <pc:sldMk cId="3145848906" sldId="1731"/>
        </pc:sldMkLst>
      </pc:sldChg>
      <pc:sldChg chg="modSp new mod ord">
        <pc:chgData name="Daniel Khashabi" userId="62390808-c838-45e6-be59-d6fd0d208bc8" providerId="ADAL" clId="{19A97A65-FB7E-DC4C-8433-B675572D5E70}" dt="2023-02-22T18:57:39.292" v="10579" actId="27636"/>
        <pc:sldMkLst>
          <pc:docMk/>
          <pc:sldMk cId="1446965755" sldId="1732"/>
        </pc:sldMkLst>
      </pc:sldChg>
      <pc:sldChg chg="modSp add del mod modShow">
        <pc:chgData name="Daniel Khashabi" userId="62390808-c838-45e6-be59-d6fd0d208bc8" providerId="ADAL" clId="{19A97A65-FB7E-DC4C-8433-B675572D5E70}" dt="2023-02-23T16:37:31.810" v="10905" actId="2696"/>
        <pc:sldMkLst>
          <pc:docMk/>
          <pc:sldMk cId="0" sldId="1733"/>
        </pc:sldMkLst>
      </pc:sldChg>
      <pc:sldChg chg="modSp add del mod modShow">
        <pc:chgData name="Daniel Khashabi" userId="62390808-c838-45e6-be59-d6fd0d208bc8" providerId="ADAL" clId="{19A97A65-FB7E-DC4C-8433-B675572D5E70}" dt="2023-02-22T17:58:30.299" v="9801"/>
        <pc:sldMkLst>
          <pc:docMk/>
          <pc:sldMk cId="0" sldId="1734"/>
        </pc:sldMkLst>
      </pc:sldChg>
      <pc:sldChg chg="modSp add del mod modShow">
        <pc:chgData name="Daniel Khashabi" userId="62390808-c838-45e6-be59-d6fd0d208bc8" providerId="ADAL" clId="{19A97A65-FB7E-DC4C-8433-B675572D5E70}" dt="2023-02-22T17:58:30.299" v="9801"/>
        <pc:sldMkLst>
          <pc:docMk/>
          <pc:sldMk cId="0" sldId="1735"/>
        </pc:sldMkLst>
      </pc:sldChg>
      <pc:sldChg chg="modSp new mod ord">
        <pc:chgData name="Daniel Khashabi" userId="62390808-c838-45e6-be59-d6fd0d208bc8" providerId="ADAL" clId="{19A97A65-FB7E-DC4C-8433-B675572D5E70}" dt="2023-02-23T16:40:58.911" v="11070" actId="20578"/>
        <pc:sldMkLst>
          <pc:docMk/>
          <pc:sldMk cId="4248584166" sldId="1736"/>
        </pc:sldMkLst>
      </pc:sldChg>
      <pc:sldChg chg="modSp new add del mod">
        <pc:chgData name="Daniel Khashabi" userId="62390808-c838-45e6-be59-d6fd0d208bc8" providerId="ADAL" clId="{19A97A65-FB7E-DC4C-8433-B675572D5E70}" dt="2023-02-22T13:00:39.822" v="7433" actId="2696"/>
        <pc:sldMkLst>
          <pc:docMk/>
          <pc:sldMk cId="3543043108" sldId="1737"/>
        </pc:sldMkLst>
      </pc:sldChg>
      <pc:sldChg chg="addSp delSp modSp add mod">
        <pc:chgData name="Daniel Khashabi" userId="62390808-c838-45e6-be59-d6fd0d208bc8" providerId="ADAL" clId="{19A97A65-FB7E-DC4C-8433-B675572D5E70}" dt="2023-02-22T17:58:30.299" v="9801"/>
        <pc:sldMkLst>
          <pc:docMk/>
          <pc:sldMk cId="0" sldId="1738"/>
        </pc:sldMkLst>
      </pc:sldChg>
      <pc:sldChg chg="addSp delSp modSp add del mod modClrScheme chgLayout">
        <pc:chgData name="Daniel Khashabi" userId="62390808-c838-45e6-be59-d6fd0d208bc8" providerId="ADAL" clId="{19A97A65-FB7E-DC4C-8433-B675572D5E70}" dt="2023-02-22T03:20:33.136" v="6442"/>
        <pc:sldMkLst>
          <pc:docMk/>
          <pc:sldMk cId="126430258" sldId="1739"/>
        </pc:sldMkLst>
      </pc:sldChg>
      <pc:sldChg chg="addSp delSp modSp new mod">
        <pc:chgData name="Daniel Khashabi" userId="62390808-c838-45e6-be59-d6fd0d208bc8" providerId="ADAL" clId="{19A97A65-FB7E-DC4C-8433-B675572D5E70}" dt="2023-02-22T17:58:30.299" v="9801"/>
        <pc:sldMkLst>
          <pc:docMk/>
          <pc:sldMk cId="1994282376" sldId="1740"/>
        </pc:sldMkLst>
      </pc:sldChg>
      <pc:sldChg chg="modSp add modAnim">
        <pc:chgData name="Daniel Khashabi" userId="62390808-c838-45e6-be59-d6fd0d208bc8" providerId="ADAL" clId="{19A97A65-FB7E-DC4C-8433-B675572D5E70}" dt="2023-02-23T16:20:58.151" v="10779"/>
        <pc:sldMkLst>
          <pc:docMk/>
          <pc:sldMk cId="3278760500" sldId="1741"/>
        </pc:sldMkLst>
      </pc:sldChg>
      <pc:sldChg chg="addSp delSp modSp add del">
        <pc:chgData name="Daniel Khashabi" userId="62390808-c838-45e6-be59-d6fd0d208bc8" providerId="ADAL" clId="{19A97A65-FB7E-DC4C-8433-B675572D5E70}" dt="2023-02-22T19:00:42.581" v="10611" actId="2696"/>
        <pc:sldMkLst>
          <pc:docMk/>
          <pc:sldMk cId="3750412668" sldId="1742"/>
        </pc:sldMkLst>
      </pc:sldChg>
      <pc:sldChg chg="addSp delSp modSp add del mod">
        <pc:chgData name="Daniel Khashabi" userId="62390808-c838-45e6-be59-d6fd0d208bc8" providerId="ADAL" clId="{19A97A65-FB7E-DC4C-8433-B675572D5E70}" dt="2023-02-22T18:59:55.645" v="10590" actId="2696"/>
        <pc:sldMkLst>
          <pc:docMk/>
          <pc:sldMk cId="4046426474" sldId="1743"/>
        </pc:sldMkLst>
      </pc:sldChg>
      <pc:sldChg chg="addSp delSp modSp add">
        <pc:chgData name="Daniel Khashabi" userId="62390808-c838-45e6-be59-d6fd0d208bc8" providerId="ADAL" clId="{19A97A65-FB7E-DC4C-8433-B675572D5E70}" dt="2023-02-22T17:58:30.299" v="9801"/>
        <pc:sldMkLst>
          <pc:docMk/>
          <pc:sldMk cId="2062362447" sldId="1744"/>
        </pc:sldMkLst>
      </pc:sldChg>
      <pc:sldChg chg="modSp new del mod ord">
        <pc:chgData name="Daniel Khashabi" userId="62390808-c838-45e6-be59-d6fd0d208bc8" providerId="ADAL" clId="{19A97A65-FB7E-DC4C-8433-B675572D5E70}" dt="2023-02-22T04:06:17.199" v="6970" actId="2696"/>
        <pc:sldMkLst>
          <pc:docMk/>
          <pc:sldMk cId="1632303341" sldId="1745"/>
        </pc:sldMkLst>
      </pc:sldChg>
      <pc:sldChg chg="new del">
        <pc:chgData name="Daniel Khashabi" userId="62390808-c838-45e6-be59-d6fd0d208bc8" providerId="ADAL" clId="{19A97A65-FB7E-DC4C-8433-B675572D5E70}" dt="2023-02-22T04:03:08.357" v="6819" actId="680"/>
        <pc:sldMkLst>
          <pc:docMk/>
          <pc:sldMk cId="4250712915" sldId="1745"/>
        </pc:sldMkLst>
      </pc:sldChg>
      <pc:sldChg chg="modSp new del mod">
        <pc:chgData name="Daniel Khashabi" userId="62390808-c838-45e6-be59-d6fd0d208bc8" providerId="ADAL" clId="{19A97A65-FB7E-DC4C-8433-B675572D5E70}" dt="2023-02-22T04:06:26.078" v="6971" actId="2696"/>
        <pc:sldMkLst>
          <pc:docMk/>
          <pc:sldMk cId="92454876" sldId="1746"/>
        </pc:sldMkLst>
      </pc:sldChg>
      <pc:sldChg chg="modSp new mod">
        <pc:chgData name="Daniel Khashabi" userId="62390808-c838-45e6-be59-d6fd0d208bc8" providerId="ADAL" clId="{19A97A65-FB7E-DC4C-8433-B675572D5E70}" dt="2023-02-22T13:48:49.813" v="7938"/>
        <pc:sldMkLst>
          <pc:docMk/>
          <pc:sldMk cId="1561276032" sldId="1747"/>
        </pc:sldMkLst>
      </pc:sldChg>
      <pc:sldChg chg="modSp new mod">
        <pc:chgData name="Daniel Khashabi" userId="62390808-c838-45e6-be59-d6fd0d208bc8" providerId="ADAL" clId="{19A97A65-FB7E-DC4C-8433-B675572D5E70}" dt="2023-02-22T13:48:49.813" v="7938"/>
        <pc:sldMkLst>
          <pc:docMk/>
          <pc:sldMk cId="1057357431" sldId="1748"/>
        </pc:sldMkLst>
      </pc:sldChg>
      <pc:sldChg chg="new del">
        <pc:chgData name="Daniel Khashabi" userId="62390808-c838-45e6-be59-d6fd0d208bc8" providerId="ADAL" clId="{19A97A65-FB7E-DC4C-8433-B675572D5E70}" dt="2023-02-22T04:06:32.367" v="6973" actId="680"/>
        <pc:sldMkLst>
          <pc:docMk/>
          <pc:sldMk cId="2852075714" sldId="1748"/>
        </pc:sldMkLst>
      </pc:sldChg>
      <pc:sldChg chg="add del">
        <pc:chgData name="Daniel Khashabi" userId="62390808-c838-45e6-be59-d6fd0d208bc8" providerId="ADAL" clId="{19A97A65-FB7E-DC4C-8433-B675572D5E70}" dt="2023-02-22T13:45:55.952" v="7853" actId="2696"/>
        <pc:sldMkLst>
          <pc:docMk/>
          <pc:sldMk cId="1232599182" sldId="1749"/>
        </pc:sldMkLst>
      </pc:sldChg>
      <pc:sldChg chg="add del">
        <pc:chgData name="Daniel Khashabi" userId="62390808-c838-45e6-be59-d6fd0d208bc8" providerId="ADAL" clId="{19A97A65-FB7E-DC4C-8433-B675572D5E70}" dt="2023-02-22T13:45:51.613" v="7851"/>
        <pc:sldMkLst>
          <pc:docMk/>
          <pc:sldMk cId="1865120953" sldId="1749"/>
        </pc:sldMkLst>
      </pc:sldChg>
      <pc:sldChg chg="add del">
        <pc:chgData name="Daniel Khashabi" userId="62390808-c838-45e6-be59-d6fd0d208bc8" providerId="ADAL" clId="{19A97A65-FB7E-DC4C-8433-B675572D5E70}" dt="2023-02-22T13:45:50.542" v="7849" actId="2696"/>
        <pc:sldMkLst>
          <pc:docMk/>
          <pc:sldMk cId="3473380781" sldId="1749"/>
        </pc:sldMkLst>
      </pc:sldChg>
      <pc:sldChg chg="modSp add del mod">
        <pc:chgData name="Daniel Khashabi" userId="62390808-c838-45e6-be59-d6fd0d208bc8" providerId="ADAL" clId="{19A97A65-FB7E-DC4C-8433-B675572D5E70}" dt="2023-02-22T04:12:31.869" v="7223" actId="2696"/>
        <pc:sldMkLst>
          <pc:docMk/>
          <pc:sldMk cId="3662427456" sldId="1749"/>
        </pc:sldMkLst>
      </pc:sldChg>
      <pc:sldChg chg="modSp new mod modShow">
        <pc:chgData name="Daniel Khashabi" userId="62390808-c838-45e6-be59-d6fd0d208bc8" providerId="ADAL" clId="{19A97A65-FB7E-DC4C-8433-B675572D5E70}" dt="2023-02-22T04:12:38.395" v="7225" actId="27636"/>
        <pc:sldMkLst>
          <pc:docMk/>
          <pc:sldMk cId="3065630538" sldId="1750"/>
        </pc:sldMkLst>
      </pc:sldChg>
      <pc:sldChg chg="addSp delSp modSp add mod">
        <pc:chgData name="Daniel Khashabi" userId="62390808-c838-45e6-be59-d6fd0d208bc8" providerId="ADAL" clId="{19A97A65-FB7E-DC4C-8433-B675572D5E70}" dt="2023-02-22T13:00:29.624" v="7430" actId="1076"/>
        <pc:sldMkLst>
          <pc:docMk/>
          <pc:sldMk cId="3685191956" sldId="1751"/>
        </pc:sldMkLst>
      </pc:sldChg>
      <pc:sldChg chg="addSp delSp modSp new mod">
        <pc:chgData name="Daniel Khashabi" userId="62390808-c838-45e6-be59-d6fd0d208bc8" providerId="ADAL" clId="{19A97A65-FB7E-DC4C-8433-B675572D5E70}" dt="2023-02-22T13:01:50.296" v="7441" actId="962"/>
        <pc:sldMkLst>
          <pc:docMk/>
          <pc:sldMk cId="3857990865" sldId="1752"/>
        </pc:sldMkLst>
      </pc:sldChg>
      <pc:sldChg chg="add del">
        <pc:chgData name="Daniel Khashabi" userId="62390808-c838-45e6-be59-d6fd0d208bc8" providerId="ADAL" clId="{19A97A65-FB7E-DC4C-8433-B675572D5E70}" dt="2023-02-22T14:52:09.481" v="8215" actId="2696"/>
        <pc:sldMkLst>
          <pc:docMk/>
          <pc:sldMk cId="232579753" sldId="1753"/>
        </pc:sldMkLst>
      </pc:sldChg>
      <pc:sldChg chg="addSp delSp modSp add">
        <pc:chgData name="Daniel Khashabi" userId="62390808-c838-45e6-be59-d6fd0d208bc8" providerId="ADAL" clId="{19A97A65-FB7E-DC4C-8433-B675572D5E70}" dt="2023-02-22T16:23:18.313" v="9017"/>
        <pc:sldMkLst>
          <pc:docMk/>
          <pc:sldMk cId="750854351" sldId="1753"/>
        </pc:sldMkLst>
      </pc:sldChg>
      <pc:sldChg chg="new del">
        <pc:chgData name="Daniel Khashabi" userId="62390808-c838-45e6-be59-d6fd0d208bc8" providerId="ADAL" clId="{19A97A65-FB7E-DC4C-8433-B675572D5E70}" dt="2023-02-22T13:03:35.737" v="7479" actId="680"/>
        <pc:sldMkLst>
          <pc:docMk/>
          <pc:sldMk cId="2713098360" sldId="1753"/>
        </pc:sldMkLst>
      </pc:sldChg>
      <pc:sldChg chg="addSp delSp modSp new del mod ord modClrScheme chgLayout">
        <pc:chgData name="Daniel Khashabi" userId="62390808-c838-45e6-be59-d6fd0d208bc8" providerId="ADAL" clId="{19A97A65-FB7E-DC4C-8433-B675572D5E70}" dt="2023-02-22T13:27:06.377" v="7811" actId="2696"/>
        <pc:sldMkLst>
          <pc:docMk/>
          <pc:sldMk cId="3305335094" sldId="1753"/>
        </pc:sldMkLst>
      </pc:sldChg>
      <pc:sldChg chg="modSp new mod">
        <pc:chgData name="Daniel Khashabi" userId="62390808-c838-45e6-be59-d6fd0d208bc8" providerId="ADAL" clId="{19A97A65-FB7E-DC4C-8433-B675572D5E70}" dt="2023-02-22T13:05:34.276" v="7507" actId="27636"/>
        <pc:sldMkLst>
          <pc:docMk/>
          <pc:sldMk cId="4058999134" sldId="1754"/>
        </pc:sldMkLst>
      </pc:sldChg>
      <pc:sldChg chg="addSp delSp modSp add mod">
        <pc:chgData name="Daniel Khashabi" userId="62390808-c838-45e6-be59-d6fd0d208bc8" providerId="ADAL" clId="{19A97A65-FB7E-DC4C-8433-B675572D5E70}" dt="2023-02-22T16:15:17.023" v="8756"/>
        <pc:sldMkLst>
          <pc:docMk/>
          <pc:sldMk cId="964885118" sldId="1755"/>
        </pc:sldMkLst>
      </pc:sldChg>
      <pc:sldChg chg="modSp new del mod">
        <pc:chgData name="Daniel Khashabi" userId="62390808-c838-45e6-be59-d6fd0d208bc8" providerId="ADAL" clId="{19A97A65-FB7E-DC4C-8433-B675572D5E70}" dt="2023-02-22T13:09:28.770" v="7534" actId="2696"/>
        <pc:sldMkLst>
          <pc:docMk/>
          <pc:sldMk cId="967396582" sldId="1755"/>
        </pc:sldMkLst>
      </pc:sldChg>
      <pc:sldChg chg="addSp delSp modSp add mod">
        <pc:chgData name="Daniel Khashabi" userId="62390808-c838-45e6-be59-d6fd0d208bc8" providerId="ADAL" clId="{19A97A65-FB7E-DC4C-8433-B675572D5E70}" dt="2023-02-22T16:15:18.391" v="8757"/>
        <pc:sldMkLst>
          <pc:docMk/>
          <pc:sldMk cId="3302907784" sldId="1756"/>
        </pc:sldMkLst>
      </pc:sldChg>
      <pc:sldChg chg="addSp delSp modSp add mod">
        <pc:chgData name="Daniel Khashabi" userId="62390808-c838-45e6-be59-d6fd0d208bc8" providerId="ADAL" clId="{19A97A65-FB7E-DC4C-8433-B675572D5E70}" dt="2023-02-22T16:15:20.528" v="8758"/>
        <pc:sldMkLst>
          <pc:docMk/>
          <pc:sldMk cId="3341050306" sldId="1757"/>
        </pc:sldMkLst>
      </pc:sldChg>
      <pc:sldChg chg="modSp add">
        <pc:chgData name="Daniel Khashabi" userId="62390808-c838-45e6-be59-d6fd0d208bc8" providerId="ADAL" clId="{19A97A65-FB7E-DC4C-8433-B675572D5E70}" dt="2023-02-22T17:58:30.299" v="9801"/>
        <pc:sldMkLst>
          <pc:docMk/>
          <pc:sldMk cId="80289203" sldId="1758"/>
        </pc:sldMkLst>
      </pc:sldChg>
      <pc:sldChg chg="modSp add del">
        <pc:chgData name="Daniel Khashabi" userId="62390808-c838-45e6-be59-d6fd0d208bc8" providerId="ADAL" clId="{19A97A65-FB7E-DC4C-8433-B675572D5E70}" dt="2023-02-22T14:52:09.481" v="8215" actId="2696"/>
        <pc:sldMkLst>
          <pc:docMk/>
          <pc:sldMk cId="374292282" sldId="1758"/>
        </pc:sldMkLst>
      </pc:sldChg>
      <pc:sldChg chg="addSp modSp add mod modNotes">
        <pc:chgData name="Daniel Khashabi" userId="62390808-c838-45e6-be59-d6fd0d208bc8" providerId="ADAL" clId="{19A97A65-FB7E-DC4C-8433-B675572D5E70}" dt="2023-02-22T17:58:30.299" v="9801"/>
        <pc:sldMkLst>
          <pc:docMk/>
          <pc:sldMk cId="3824973247" sldId="1759"/>
        </pc:sldMkLst>
      </pc:sldChg>
      <pc:sldChg chg="addSp delSp modSp add mod modShow">
        <pc:chgData name="Daniel Khashabi" userId="62390808-c838-45e6-be59-d6fd0d208bc8" providerId="ADAL" clId="{19A97A65-FB7E-DC4C-8433-B675572D5E70}" dt="2023-02-22T18:03:31.471" v="9848" actId="368"/>
        <pc:sldMkLst>
          <pc:docMk/>
          <pc:sldMk cId="3236888526" sldId="1760"/>
        </pc:sldMkLst>
      </pc:sldChg>
      <pc:sldChg chg="delSp modSp add del mod">
        <pc:chgData name="Daniel Khashabi" userId="62390808-c838-45e6-be59-d6fd0d208bc8" providerId="ADAL" clId="{19A97A65-FB7E-DC4C-8433-B675572D5E70}" dt="2023-02-22T14:46:23.353" v="8128" actId="2696"/>
        <pc:sldMkLst>
          <pc:docMk/>
          <pc:sldMk cId="2435091048" sldId="1761"/>
        </pc:sldMkLst>
      </pc:sldChg>
      <pc:sldChg chg="delSp modSp add del mod">
        <pc:chgData name="Daniel Khashabi" userId="62390808-c838-45e6-be59-d6fd0d208bc8" providerId="ADAL" clId="{19A97A65-FB7E-DC4C-8433-B675572D5E70}" dt="2023-02-22T14:47:05.269" v="8130" actId="2696"/>
        <pc:sldMkLst>
          <pc:docMk/>
          <pc:sldMk cId="2719021951" sldId="1762"/>
        </pc:sldMkLst>
      </pc:sldChg>
      <pc:sldChg chg="modSp add del">
        <pc:chgData name="Daniel Khashabi" userId="62390808-c838-45e6-be59-d6fd0d208bc8" providerId="ADAL" clId="{19A97A65-FB7E-DC4C-8433-B675572D5E70}" dt="2023-02-22T14:47:05.269" v="8130" actId="2696"/>
        <pc:sldMkLst>
          <pc:docMk/>
          <pc:sldMk cId="78304962" sldId="1763"/>
        </pc:sldMkLst>
      </pc:sldChg>
      <pc:sldChg chg="modSp add del">
        <pc:chgData name="Daniel Khashabi" userId="62390808-c838-45e6-be59-d6fd0d208bc8" providerId="ADAL" clId="{19A97A65-FB7E-DC4C-8433-B675572D5E70}" dt="2023-02-22T14:47:22.403" v="8136" actId="2696"/>
        <pc:sldMkLst>
          <pc:docMk/>
          <pc:sldMk cId="1113956596" sldId="1764"/>
        </pc:sldMkLst>
      </pc:sldChg>
      <pc:sldChg chg="modSp add del">
        <pc:chgData name="Daniel Khashabi" userId="62390808-c838-45e6-be59-d6fd0d208bc8" providerId="ADAL" clId="{19A97A65-FB7E-DC4C-8433-B675572D5E70}" dt="2023-02-22T14:47:28.368" v="8137" actId="2696"/>
        <pc:sldMkLst>
          <pc:docMk/>
          <pc:sldMk cId="2946443857" sldId="1765"/>
        </pc:sldMkLst>
      </pc:sldChg>
      <pc:sldChg chg="addSp delSp modSp add mod">
        <pc:chgData name="Daniel Khashabi" userId="62390808-c838-45e6-be59-d6fd0d208bc8" providerId="ADAL" clId="{19A97A65-FB7E-DC4C-8433-B675572D5E70}" dt="2023-02-22T20:26:44.408" v="10701" actId="478"/>
        <pc:sldMkLst>
          <pc:docMk/>
          <pc:sldMk cId="669689574" sldId="1766"/>
        </pc:sldMkLst>
      </pc:sldChg>
      <pc:sldChg chg="addSp modSp add mod modNotes">
        <pc:chgData name="Daniel Khashabi" userId="62390808-c838-45e6-be59-d6fd0d208bc8" providerId="ADAL" clId="{19A97A65-FB7E-DC4C-8433-B675572D5E70}" dt="2023-02-22T17:58:30.299" v="9801"/>
        <pc:sldMkLst>
          <pc:docMk/>
          <pc:sldMk cId="0" sldId="1767"/>
        </pc:sldMkLst>
      </pc:sldChg>
      <pc:sldChg chg="addSp modSp new del mod">
        <pc:chgData name="Daniel Khashabi" userId="62390808-c838-45e6-be59-d6fd0d208bc8" providerId="ADAL" clId="{19A97A65-FB7E-DC4C-8433-B675572D5E70}" dt="2023-02-22T18:39:53.622" v="10089" actId="2696"/>
        <pc:sldMkLst>
          <pc:docMk/>
          <pc:sldMk cId="1648797975" sldId="1768"/>
        </pc:sldMkLst>
      </pc:sldChg>
      <pc:sldChg chg="delSp modSp add mod">
        <pc:chgData name="Daniel Khashabi" userId="62390808-c838-45e6-be59-d6fd0d208bc8" providerId="ADAL" clId="{19A97A65-FB7E-DC4C-8433-B675572D5E70}" dt="2023-02-22T18:47:08.816" v="10491"/>
        <pc:sldMkLst>
          <pc:docMk/>
          <pc:sldMk cId="0" sldId="1769"/>
        </pc:sldMkLst>
      </pc:sldChg>
      <pc:sldChg chg="addSp modSp add mod">
        <pc:chgData name="Daniel Khashabi" userId="62390808-c838-45e6-be59-d6fd0d208bc8" providerId="ADAL" clId="{19A97A65-FB7E-DC4C-8433-B675572D5E70}" dt="2023-02-22T18:45:37.835" v="10482"/>
        <pc:sldMkLst>
          <pc:docMk/>
          <pc:sldMk cId="0" sldId="1770"/>
        </pc:sldMkLst>
      </pc:sldChg>
      <pc:sldChg chg="addSp modSp add mod addCm">
        <pc:chgData name="Daniel Khashabi" userId="62390808-c838-45e6-be59-d6fd0d208bc8" providerId="ADAL" clId="{19A97A65-FB7E-DC4C-8433-B675572D5E70}" dt="2023-02-22T20:23:52.320" v="10620"/>
        <pc:sldMkLst>
          <pc:docMk/>
          <pc:sldMk cId="0" sldId="1771"/>
        </pc:sldMkLst>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3:52.320" v="10620"/>
              <pc2:cmMkLst xmlns:pc2="http://schemas.microsoft.com/office/powerpoint/2019/9/main/command">
                <pc:docMk/>
                <pc:sldMk cId="0" sldId="1771"/>
                <pc2:cmMk id="{82E946DF-B067-624F-930E-9BD64D5250A8}"/>
              </pc2:cmMkLst>
            </pc226:cmChg>
          </p:ext>
        </pc:extLst>
      </pc:sldChg>
      <pc:sldChg chg="addSp modSp add mod modClrScheme chgLayout">
        <pc:chgData name="Daniel Khashabi" userId="62390808-c838-45e6-be59-d6fd0d208bc8" providerId="ADAL" clId="{19A97A65-FB7E-DC4C-8433-B675572D5E70}" dt="2023-02-22T20:23:37.940" v="10619" actId="700"/>
        <pc:sldMkLst>
          <pc:docMk/>
          <pc:sldMk cId="0" sldId="1772"/>
        </pc:sldMkLst>
      </pc:sldChg>
      <pc:sldChg chg="addSp modSp add mod">
        <pc:chgData name="Daniel Khashabi" userId="62390808-c838-45e6-be59-d6fd0d208bc8" providerId="ADAL" clId="{19A97A65-FB7E-DC4C-8433-B675572D5E70}" dt="2023-02-22T18:45:37.835" v="10482"/>
        <pc:sldMkLst>
          <pc:docMk/>
          <pc:sldMk cId="0" sldId="1773"/>
        </pc:sldMkLst>
      </pc:sldChg>
      <pc:sldChg chg="addSp modSp add mod addCm">
        <pc:chgData name="Daniel Khashabi" userId="62390808-c838-45e6-be59-d6fd0d208bc8" providerId="ADAL" clId="{19A97A65-FB7E-DC4C-8433-B675572D5E70}" dt="2023-02-22T20:26:33.266" v="10700"/>
        <pc:sldMkLst>
          <pc:docMk/>
          <pc:sldMk cId="0" sldId="1774"/>
        </pc:sldMkLst>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6:33.266" v="10700"/>
              <pc2:cmMkLst xmlns:pc2="http://schemas.microsoft.com/office/powerpoint/2019/9/main/command">
                <pc:docMk/>
                <pc:sldMk cId="0" sldId="1774"/>
                <pc2:cmMk id="{E9261E16-8847-964B-AC82-A33A9C83FCD4}"/>
              </pc2:cmMkLst>
            </pc226:cmChg>
          </p:ext>
        </pc:extLst>
      </pc:sldChg>
      <pc:sldChg chg="addSp modSp add del">
        <pc:chgData name="Daniel Khashabi" userId="62390808-c838-45e6-be59-d6fd0d208bc8" providerId="ADAL" clId="{19A97A65-FB7E-DC4C-8433-B675572D5E70}" dt="2023-02-22T20:25:50.081" v="10640" actId="2696"/>
        <pc:sldMkLst>
          <pc:docMk/>
          <pc:sldMk cId="0" sldId="1775"/>
        </pc:sldMkLst>
      </pc:sldChg>
      <pc:sldChg chg="addSp modSp add mod">
        <pc:chgData name="Daniel Khashabi" userId="62390808-c838-45e6-be59-d6fd0d208bc8" providerId="ADAL" clId="{19A97A65-FB7E-DC4C-8433-B675572D5E70}" dt="2023-02-22T18:45:37.835" v="10482"/>
        <pc:sldMkLst>
          <pc:docMk/>
          <pc:sldMk cId="3596245183" sldId="1776"/>
        </pc:sldMkLst>
      </pc:sldChg>
      <pc:sldChg chg="addSp modSp add mod">
        <pc:chgData name="Daniel Khashabi" userId="62390808-c838-45e6-be59-d6fd0d208bc8" providerId="ADAL" clId="{19A97A65-FB7E-DC4C-8433-B675572D5E70}" dt="2023-02-22T18:45:37.835" v="10482"/>
        <pc:sldMkLst>
          <pc:docMk/>
          <pc:sldMk cId="1070008071" sldId="1777"/>
        </pc:sldMkLst>
      </pc:sldChg>
      <pc:sldChg chg="addSp modSp add mod">
        <pc:chgData name="Daniel Khashabi" userId="62390808-c838-45e6-be59-d6fd0d208bc8" providerId="ADAL" clId="{19A97A65-FB7E-DC4C-8433-B675572D5E70}" dt="2023-02-22T18:45:37.835" v="10482"/>
        <pc:sldMkLst>
          <pc:docMk/>
          <pc:sldMk cId="3199219503" sldId="1778"/>
        </pc:sldMkLst>
      </pc:sldChg>
      <pc:sldChg chg="addSp modSp add mod">
        <pc:chgData name="Daniel Khashabi" userId="62390808-c838-45e6-be59-d6fd0d208bc8" providerId="ADAL" clId="{19A97A65-FB7E-DC4C-8433-B675572D5E70}" dt="2023-02-22T18:45:37.835" v="10482"/>
        <pc:sldMkLst>
          <pc:docMk/>
          <pc:sldMk cId="0" sldId="1779"/>
        </pc:sldMkLst>
      </pc:sldChg>
      <pc:sldChg chg="addSp modSp add mod">
        <pc:chgData name="Daniel Khashabi" userId="62390808-c838-45e6-be59-d6fd0d208bc8" providerId="ADAL" clId="{19A97A65-FB7E-DC4C-8433-B675572D5E70}" dt="2023-02-22T18:45:37.835" v="10482"/>
        <pc:sldMkLst>
          <pc:docMk/>
          <pc:sldMk cId="0" sldId="1780"/>
        </pc:sldMkLst>
      </pc:sldChg>
      <pc:sldChg chg="addSp modSp add mod">
        <pc:chgData name="Daniel Khashabi" userId="62390808-c838-45e6-be59-d6fd0d208bc8" providerId="ADAL" clId="{19A97A65-FB7E-DC4C-8433-B675572D5E70}" dt="2023-02-22T18:45:37.835" v="10482"/>
        <pc:sldMkLst>
          <pc:docMk/>
          <pc:sldMk cId="0" sldId="1781"/>
        </pc:sldMkLst>
      </pc:sldChg>
      <pc:sldChg chg="addSp modSp add mod">
        <pc:chgData name="Daniel Khashabi" userId="62390808-c838-45e6-be59-d6fd0d208bc8" providerId="ADAL" clId="{19A97A65-FB7E-DC4C-8433-B675572D5E70}" dt="2023-02-22T18:45:37.835" v="10482"/>
        <pc:sldMkLst>
          <pc:docMk/>
          <pc:sldMk cId="0" sldId="1782"/>
        </pc:sldMkLst>
      </pc:sldChg>
      <pc:sldChg chg="addSp modSp add">
        <pc:chgData name="Daniel Khashabi" userId="62390808-c838-45e6-be59-d6fd0d208bc8" providerId="ADAL" clId="{19A97A65-FB7E-DC4C-8433-B675572D5E70}" dt="2023-02-22T18:45:37.835" v="10482"/>
        <pc:sldMkLst>
          <pc:docMk/>
          <pc:sldMk cId="0" sldId="1783"/>
        </pc:sldMkLst>
      </pc:sldChg>
      <pc:sldChg chg="modSp add mod modNotes">
        <pc:chgData name="Daniel Khashabi" userId="62390808-c838-45e6-be59-d6fd0d208bc8" providerId="ADAL" clId="{19A97A65-FB7E-DC4C-8433-B675572D5E70}" dt="2023-02-22T17:58:30.299" v="9801"/>
        <pc:sldMkLst>
          <pc:docMk/>
          <pc:sldMk cId="2894810001" sldId="1784"/>
        </pc:sldMkLst>
      </pc:sldChg>
      <pc:sldChg chg="add del">
        <pc:chgData name="Daniel Khashabi" userId="62390808-c838-45e6-be59-d6fd0d208bc8" providerId="ADAL" clId="{19A97A65-FB7E-DC4C-8433-B675572D5E70}" dt="2023-02-22T14:50:17.940" v="8184" actId="2696"/>
        <pc:sldMkLst>
          <pc:docMk/>
          <pc:sldMk cId="136546885" sldId="1785"/>
        </pc:sldMkLst>
      </pc:sldChg>
      <pc:sldChg chg="modSp new mod">
        <pc:chgData name="Daniel Khashabi" userId="62390808-c838-45e6-be59-d6fd0d208bc8" providerId="ADAL" clId="{19A97A65-FB7E-DC4C-8433-B675572D5E70}" dt="2023-02-22T14:50:39.264" v="8186" actId="27636"/>
        <pc:sldMkLst>
          <pc:docMk/>
          <pc:sldMk cId="3331867881" sldId="1786"/>
        </pc:sldMkLst>
      </pc:sldChg>
      <pc:sldChg chg="addSp modSp add">
        <pc:chgData name="Daniel Khashabi" userId="62390808-c838-45e6-be59-d6fd0d208bc8" providerId="ADAL" clId="{19A97A65-FB7E-DC4C-8433-B675572D5E70}" dt="2023-02-22T18:45:37.835" v="10482"/>
        <pc:sldMkLst>
          <pc:docMk/>
          <pc:sldMk cId="687397271" sldId="1787"/>
        </pc:sldMkLst>
      </pc:sldChg>
      <pc:sldChg chg="modSp add">
        <pc:chgData name="Daniel Khashabi" userId="62390808-c838-45e6-be59-d6fd0d208bc8" providerId="ADAL" clId="{19A97A65-FB7E-DC4C-8433-B675572D5E70}" dt="2023-02-22T18:45:37.835" v="10482"/>
        <pc:sldMkLst>
          <pc:docMk/>
          <pc:sldMk cId="0" sldId="1788"/>
        </pc:sldMkLst>
      </pc:sldChg>
      <pc:sldChg chg="addSp modSp add">
        <pc:chgData name="Daniel Khashabi" userId="62390808-c838-45e6-be59-d6fd0d208bc8" providerId="ADAL" clId="{19A97A65-FB7E-DC4C-8433-B675572D5E70}" dt="2023-02-22T18:45:37.835" v="10482"/>
        <pc:sldMkLst>
          <pc:docMk/>
          <pc:sldMk cId="0" sldId="1789"/>
        </pc:sldMkLst>
      </pc:sldChg>
      <pc:sldChg chg="addSp modSp add">
        <pc:chgData name="Daniel Khashabi" userId="62390808-c838-45e6-be59-d6fd0d208bc8" providerId="ADAL" clId="{19A97A65-FB7E-DC4C-8433-B675572D5E70}" dt="2023-02-22T18:45:37.835" v="10482"/>
        <pc:sldMkLst>
          <pc:docMk/>
          <pc:sldMk cId="0" sldId="1790"/>
        </pc:sldMkLst>
      </pc:sldChg>
      <pc:sldChg chg="addSp modSp add">
        <pc:chgData name="Daniel Khashabi" userId="62390808-c838-45e6-be59-d6fd0d208bc8" providerId="ADAL" clId="{19A97A65-FB7E-DC4C-8433-B675572D5E70}" dt="2023-02-22T18:45:37.835" v="10482"/>
        <pc:sldMkLst>
          <pc:docMk/>
          <pc:sldMk cId="0" sldId="1791"/>
        </pc:sldMkLst>
      </pc:sldChg>
      <pc:sldChg chg="modSp add">
        <pc:chgData name="Daniel Khashabi" userId="62390808-c838-45e6-be59-d6fd0d208bc8" providerId="ADAL" clId="{19A97A65-FB7E-DC4C-8433-B675572D5E70}" dt="2023-02-22T18:45:37.835" v="10482"/>
        <pc:sldMkLst>
          <pc:docMk/>
          <pc:sldMk cId="0" sldId="1792"/>
        </pc:sldMkLst>
      </pc:sldChg>
      <pc:sldChg chg="addSp modSp add">
        <pc:chgData name="Daniel Khashabi" userId="62390808-c838-45e6-be59-d6fd0d208bc8" providerId="ADAL" clId="{19A97A65-FB7E-DC4C-8433-B675572D5E70}" dt="2023-02-22T18:45:37.835" v="10482"/>
        <pc:sldMkLst>
          <pc:docMk/>
          <pc:sldMk cId="0" sldId="1793"/>
        </pc:sldMkLst>
      </pc:sldChg>
      <pc:sldChg chg="modSp add">
        <pc:chgData name="Daniel Khashabi" userId="62390808-c838-45e6-be59-d6fd0d208bc8" providerId="ADAL" clId="{19A97A65-FB7E-DC4C-8433-B675572D5E70}" dt="2023-02-22T18:45:37.835" v="10482"/>
        <pc:sldMkLst>
          <pc:docMk/>
          <pc:sldMk cId="0" sldId="1794"/>
        </pc:sldMkLst>
      </pc:sldChg>
      <pc:sldChg chg="addSp modSp add">
        <pc:chgData name="Daniel Khashabi" userId="62390808-c838-45e6-be59-d6fd0d208bc8" providerId="ADAL" clId="{19A97A65-FB7E-DC4C-8433-B675572D5E70}" dt="2023-02-22T18:45:37.835" v="10482"/>
        <pc:sldMkLst>
          <pc:docMk/>
          <pc:sldMk cId="3819000268" sldId="1795"/>
        </pc:sldMkLst>
      </pc:sldChg>
      <pc:sldChg chg="modSp add">
        <pc:chgData name="Daniel Khashabi" userId="62390808-c838-45e6-be59-d6fd0d208bc8" providerId="ADAL" clId="{19A97A65-FB7E-DC4C-8433-B675572D5E70}" dt="2023-02-22T18:45:37.835" v="10482"/>
        <pc:sldMkLst>
          <pc:docMk/>
          <pc:sldMk cId="0" sldId="1796"/>
        </pc:sldMkLst>
      </pc:sldChg>
      <pc:sldChg chg="modSp add">
        <pc:chgData name="Daniel Khashabi" userId="62390808-c838-45e6-be59-d6fd0d208bc8" providerId="ADAL" clId="{19A97A65-FB7E-DC4C-8433-B675572D5E70}" dt="2023-02-22T18:45:37.835" v="10482"/>
        <pc:sldMkLst>
          <pc:docMk/>
          <pc:sldMk cId="0" sldId="1797"/>
        </pc:sldMkLst>
      </pc:sldChg>
      <pc:sldChg chg="addSp modSp add">
        <pc:chgData name="Daniel Khashabi" userId="62390808-c838-45e6-be59-d6fd0d208bc8" providerId="ADAL" clId="{19A97A65-FB7E-DC4C-8433-B675572D5E70}" dt="2023-02-22T18:45:37.835" v="10482"/>
        <pc:sldMkLst>
          <pc:docMk/>
          <pc:sldMk cId="0" sldId="1798"/>
        </pc:sldMkLst>
      </pc:sldChg>
      <pc:sldChg chg="addSp modSp add">
        <pc:chgData name="Daniel Khashabi" userId="62390808-c838-45e6-be59-d6fd0d208bc8" providerId="ADAL" clId="{19A97A65-FB7E-DC4C-8433-B675572D5E70}" dt="2023-02-22T18:45:37.835" v="10482"/>
        <pc:sldMkLst>
          <pc:docMk/>
          <pc:sldMk cId="0" sldId="1799"/>
        </pc:sldMkLst>
      </pc:sldChg>
      <pc:sldChg chg="addSp modSp add">
        <pc:chgData name="Daniel Khashabi" userId="62390808-c838-45e6-be59-d6fd0d208bc8" providerId="ADAL" clId="{19A97A65-FB7E-DC4C-8433-B675572D5E70}" dt="2023-02-22T18:45:37.835" v="10482"/>
        <pc:sldMkLst>
          <pc:docMk/>
          <pc:sldMk cId="0" sldId="1800"/>
        </pc:sldMkLst>
      </pc:sldChg>
      <pc:sldChg chg="addSp delSp modSp new mod modClrScheme chgLayout">
        <pc:chgData name="Daniel Khashabi" userId="62390808-c838-45e6-be59-d6fd0d208bc8" providerId="ADAL" clId="{19A97A65-FB7E-DC4C-8433-B675572D5E70}" dt="2023-02-22T14:51:32.562" v="8214" actId="1035"/>
        <pc:sldMkLst>
          <pc:docMk/>
          <pc:sldMk cId="41869939" sldId="1801"/>
        </pc:sldMkLst>
      </pc:sldChg>
      <pc:sldChg chg="addSp modSp add">
        <pc:chgData name="Daniel Khashabi" userId="62390808-c838-45e6-be59-d6fd0d208bc8" providerId="ADAL" clId="{19A97A65-FB7E-DC4C-8433-B675572D5E70}" dt="2023-02-22T18:45:37.835" v="10482"/>
        <pc:sldMkLst>
          <pc:docMk/>
          <pc:sldMk cId="0" sldId="1802"/>
        </pc:sldMkLst>
      </pc:sldChg>
      <pc:sldChg chg="addSp modSp add">
        <pc:chgData name="Daniel Khashabi" userId="62390808-c838-45e6-be59-d6fd0d208bc8" providerId="ADAL" clId="{19A97A65-FB7E-DC4C-8433-B675572D5E70}" dt="2023-02-22T18:45:37.835" v="10482"/>
        <pc:sldMkLst>
          <pc:docMk/>
          <pc:sldMk cId="0" sldId="1803"/>
        </pc:sldMkLst>
      </pc:sldChg>
      <pc:sldChg chg="addSp modSp add">
        <pc:chgData name="Daniel Khashabi" userId="62390808-c838-45e6-be59-d6fd0d208bc8" providerId="ADAL" clId="{19A97A65-FB7E-DC4C-8433-B675572D5E70}" dt="2023-02-22T18:45:37.835" v="10482"/>
        <pc:sldMkLst>
          <pc:docMk/>
          <pc:sldMk cId="0" sldId="1804"/>
        </pc:sldMkLst>
      </pc:sldChg>
      <pc:sldChg chg="addSp modSp add">
        <pc:chgData name="Daniel Khashabi" userId="62390808-c838-45e6-be59-d6fd0d208bc8" providerId="ADAL" clId="{19A97A65-FB7E-DC4C-8433-B675572D5E70}" dt="2023-02-22T18:45:37.835" v="10482"/>
        <pc:sldMkLst>
          <pc:docMk/>
          <pc:sldMk cId="0" sldId="1805"/>
        </pc:sldMkLst>
      </pc:sldChg>
      <pc:sldChg chg="addSp modSp add">
        <pc:chgData name="Daniel Khashabi" userId="62390808-c838-45e6-be59-d6fd0d208bc8" providerId="ADAL" clId="{19A97A65-FB7E-DC4C-8433-B675572D5E70}" dt="2023-02-22T18:45:37.835" v="10482"/>
        <pc:sldMkLst>
          <pc:docMk/>
          <pc:sldMk cId="0" sldId="1806"/>
        </pc:sldMkLst>
      </pc:sldChg>
      <pc:sldChg chg="addSp modSp add">
        <pc:chgData name="Daniel Khashabi" userId="62390808-c838-45e6-be59-d6fd0d208bc8" providerId="ADAL" clId="{19A97A65-FB7E-DC4C-8433-B675572D5E70}" dt="2023-02-22T18:45:37.835" v="10482"/>
        <pc:sldMkLst>
          <pc:docMk/>
          <pc:sldMk cId="0" sldId="1807"/>
        </pc:sldMkLst>
      </pc:sldChg>
      <pc:sldChg chg="addSp modSp add">
        <pc:chgData name="Daniel Khashabi" userId="62390808-c838-45e6-be59-d6fd0d208bc8" providerId="ADAL" clId="{19A97A65-FB7E-DC4C-8433-B675572D5E70}" dt="2023-02-22T18:45:37.835" v="10482"/>
        <pc:sldMkLst>
          <pc:docMk/>
          <pc:sldMk cId="0" sldId="1808"/>
        </pc:sldMkLst>
      </pc:sldChg>
      <pc:sldChg chg="addSp modSp add">
        <pc:chgData name="Daniel Khashabi" userId="62390808-c838-45e6-be59-d6fd0d208bc8" providerId="ADAL" clId="{19A97A65-FB7E-DC4C-8433-B675572D5E70}" dt="2023-02-22T18:45:37.835" v="10482"/>
        <pc:sldMkLst>
          <pc:docMk/>
          <pc:sldMk cId="0" sldId="1809"/>
        </pc:sldMkLst>
      </pc:sldChg>
      <pc:sldChg chg="addSp modSp add">
        <pc:chgData name="Daniel Khashabi" userId="62390808-c838-45e6-be59-d6fd0d208bc8" providerId="ADAL" clId="{19A97A65-FB7E-DC4C-8433-B675572D5E70}" dt="2023-02-22T18:45:37.835" v="10482"/>
        <pc:sldMkLst>
          <pc:docMk/>
          <pc:sldMk cId="0" sldId="1810"/>
        </pc:sldMkLst>
      </pc:sldChg>
      <pc:sldChg chg="addSp modSp add">
        <pc:chgData name="Daniel Khashabi" userId="62390808-c838-45e6-be59-d6fd0d208bc8" providerId="ADAL" clId="{19A97A65-FB7E-DC4C-8433-B675572D5E70}" dt="2023-02-22T18:45:37.835" v="10482"/>
        <pc:sldMkLst>
          <pc:docMk/>
          <pc:sldMk cId="765543655" sldId="1811"/>
        </pc:sldMkLst>
      </pc:sldChg>
      <pc:sldChg chg="addSp modSp add">
        <pc:chgData name="Daniel Khashabi" userId="62390808-c838-45e6-be59-d6fd0d208bc8" providerId="ADAL" clId="{19A97A65-FB7E-DC4C-8433-B675572D5E70}" dt="2023-02-22T18:45:37.835" v="10482"/>
        <pc:sldMkLst>
          <pc:docMk/>
          <pc:sldMk cId="0" sldId="1812"/>
        </pc:sldMkLst>
      </pc:sldChg>
      <pc:sldChg chg="addSp modSp add">
        <pc:chgData name="Daniel Khashabi" userId="62390808-c838-45e6-be59-d6fd0d208bc8" providerId="ADAL" clId="{19A97A65-FB7E-DC4C-8433-B675572D5E70}" dt="2023-02-22T18:45:37.835" v="10482"/>
        <pc:sldMkLst>
          <pc:docMk/>
          <pc:sldMk cId="0" sldId="1813"/>
        </pc:sldMkLst>
      </pc:sldChg>
      <pc:sldChg chg="addSp modSp add">
        <pc:chgData name="Daniel Khashabi" userId="62390808-c838-45e6-be59-d6fd0d208bc8" providerId="ADAL" clId="{19A97A65-FB7E-DC4C-8433-B675572D5E70}" dt="2023-02-22T18:45:37.835" v="10482"/>
        <pc:sldMkLst>
          <pc:docMk/>
          <pc:sldMk cId="2173657543" sldId="1814"/>
        </pc:sldMkLst>
      </pc:sldChg>
      <pc:sldChg chg="addSp modSp add">
        <pc:chgData name="Daniel Khashabi" userId="62390808-c838-45e6-be59-d6fd0d208bc8" providerId="ADAL" clId="{19A97A65-FB7E-DC4C-8433-B675572D5E70}" dt="2023-02-22T18:45:37.835" v="10482"/>
        <pc:sldMkLst>
          <pc:docMk/>
          <pc:sldMk cId="1356797361" sldId="1815"/>
        </pc:sldMkLst>
      </pc:sldChg>
      <pc:sldChg chg="addSp modSp add">
        <pc:chgData name="Daniel Khashabi" userId="62390808-c838-45e6-be59-d6fd0d208bc8" providerId="ADAL" clId="{19A97A65-FB7E-DC4C-8433-B675572D5E70}" dt="2023-02-22T18:45:37.835" v="10482"/>
        <pc:sldMkLst>
          <pc:docMk/>
          <pc:sldMk cId="4269637422" sldId="1816"/>
        </pc:sldMkLst>
      </pc:sldChg>
      <pc:sldChg chg="addSp modSp add">
        <pc:chgData name="Daniel Khashabi" userId="62390808-c838-45e6-be59-d6fd0d208bc8" providerId="ADAL" clId="{19A97A65-FB7E-DC4C-8433-B675572D5E70}" dt="2023-02-22T18:45:37.835" v="10482"/>
        <pc:sldMkLst>
          <pc:docMk/>
          <pc:sldMk cId="0" sldId="1817"/>
        </pc:sldMkLst>
      </pc:sldChg>
      <pc:sldChg chg="modSp add">
        <pc:chgData name="Daniel Khashabi" userId="62390808-c838-45e6-be59-d6fd0d208bc8" providerId="ADAL" clId="{19A97A65-FB7E-DC4C-8433-B675572D5E70}" dt="2023-02-22T18:45:37.835" v="10482"/>
        <pc:sldMkLst>
          <pc:docMk/>
          <pc:sldMk cId="0" sldId="1818"/>
        </pc:sldMkLst>
      </pc:sldChg>
      <pc:sldChg chg="addSp modSp add">
        <pc:chgData name="Daniel Khashabi" userId="62390808-c838-45e6-be59-d6fd0d208bc8" providerId="ADAL" clId="{19A97A65-FB7E-DC4C-8433-B675572D5E70}" dt="2023-02-22T18:45:37.835" v="10482"/>
        <pc:sldMkLst>
          <pc:docMk/>
          <pc:sldMk cId="0" sldId="1819"/>
        </pc:sldMkLst>
      </pc:sldChg>
      <pc:sldChg chg="addSp modSp add">
        <pc:chgData name="Daniel Khashabi" userId="62390808-c838-45e6-be59-d6fd0d208bc8" providerId="ADAL" clId="{19A97A65-FB7E-DC4C-8433-B675572D5E70}" dt="2023-02-22T18:45:37.835" v="10482"/>
        <pc:sldMkLst>
          <pc:docMk/>
          <pc:sldMk cId="0" sldId="1820"/>
        </pc:sldMkLst>
      </pc:sldChg>
      <pc:sldChg chg="addSp modSp add">
        <pc:chgData name="Daniel Khashabi" userId="62390808-c838-45e6-be59-d6fd0d208bc8" providerId="ADAL" clId="{19A97A65-FB7E-DC4C-8433-B675572D5E70}" dt="2023-02-22T18:45:37.835" v="10482"/>
        <pc:sldMkLst>
          <pc:docMk/>
          <pc:sldMk cId="0" sldId="1821"/>
        </pc:sldMkLst>
      </pc:sldChg>
      <pc:sldChg chg="addSp modSp add">
        <pc:chgData name="Daniel Khashabi" userId="62390808-c838-45e6-be59-d6fd0d208bc8" providerId="ADAL" clId="{19A97A65-FB7E-DC4C-8433-B675572D5E70}" dt="2023-02-22T18:45:37.835" v="10482"/>
        <pc:sldMkLst>
          <pc:docMk/>
          <pc:sldMk cId="0" sldId="1822"/>
        </pc:sldMkLst>
      </pc:sldChg>
      <pc:sldChg chg="modSp add del mod">
        <pc:chgData name="Daniel Khashabi" userId="62390808-c838-45e6-be59-d6fd0d208bc8" providerId="ADAL" clId="{19A97A65-FB7E-DC4C-8433-B675572D5E70}" dt="2023-02-22T16:01:04.471" v="8621" actId="2696"/>
        <pc:sldMkLst>
          <pc:docMk/>
          <pc:sldMk cId="2161845234" sldId="1823"/>
        </pc:sldMkLst>
      </pc:sldChg>
      <pc:sldChg chg="add del">
        <pc:chgData name="Daniel Khashabi" userId="62390808-c838-45e6-be59-d6fd0d208bc8" providerId="ADAL" clId="{19A97A65-FB7E-DC4C-8433-B675572D5E70}" dt="2023-02-22T16:01:51.292" v="8673" actId="2696"/>
        <pc:sldMkLst>
          <pc:docMk/>
          <pc:sldMk cId="3524374393" sldId="1823"/>
        </pc:sldMkLst>
      </pc:sldChg>
      <pc:sldChg chg="modSp add">
        <pc:chgData name="Daniel Khashabi" userId="62390808-c838-45e6-be59-d6fd0d208bc8" providerId="ADAL" clId="{19A97A65-FB7E-DC4C-8433-B675572D5E70}" dt="2023-02-22T18:45:37.835" v="10482"/>
        <pc:sldMkLst>
          <pc:docMk/>
          <pc:sldMk cId="104491926" sldId="1824"/>
        </pc:sldMkLst>
      </pc:sldChg>
      <pc:sldChg chg="modSp add">
        <pc:chgData name="Daniel Khashabi" userId="62390808-c838-45e6-be59-d6fd0d208bc8" providerId="ADAL" clId="{19A97A65-FB7E-DC4C-8433-B675572D5E70}" dt="2023-02-22T18:45:37.835" v="10482"/>
        <pc:sldMkLst>
          <pc:docMk/>
          <pc:sldMk cId="1280531687" sldId="1825"/>
        </pc:sldMkLst>
      </pc:sldChg>
      <pc:sldChg chg="modSp add">
        <pc:chgData name="Daniel Khashabi" userId="62390808-c838-45e6-be59-d6fd0d208bc8" providerId="ADAL" clId="{19A97A65-FB7E-DC4C-8433-B675572D5E70}" dt="2023-02-22T18:45:37.835" v="10482"/>
        <pc:sldMkLst>
          <pc:docMk/>
          <pc:sldMk cId="1428968377" sldId="1826"/>
        </pc:sldMkLst>
      </pc:sldChg>
      <pc:sldChg chg="modSp add">
        <pc:chgData name="Daniel Khashabi" userId="62390808-c838-45e6-be59-d6fd0d208bc8" providerId="ADAL" clId="{19A97A65-FB7E-DC4C-8433-B675572D5E70}" dt="2023-02-22T18:45:37.835" v="10482"/>
        <pc:sldMkLst>
          <pc:docMk/>
          <pc:sldMk cId="1993980021" sldId="1827"/>
        </pc:sldMkLst>
      </pc:sldChg>
      <pc:sldChg chg="modSp add">
        <pc:chgData name="Daniel Khashabi" userId="62390808-c838-45e6-be59-d6fd0d208bc8" providerId="ADAL" clId="{19A97A65-FB7E-DC4C-8433-B675572D5E70}" dt="2023-02-22T18:45:37.835" v="10482"/>
        <pc:sldMkLst>
          <pc:docMk/>
          <pc:sldMk cId="1070674910" sldId="1828"/>
        </pc:sldMkLst>
      </pc:sldChg>
      <pc:sldChg chg="modSp add">
        <pc:chgData name="Daniel Khashabi" userId="62390808-c838-45e6-be59-d6fd0d208bc8" providerId="ADAL" clId="{19A97A65-FB7E-DC4C-8433-B675572D5E70}" dt="2023-02-22T18:45:37.835" v="10482"/>
        <pc:sldMkLst>
          <pc:docMk/>
          <pc:sldMk cId="2271977771" sldId="1829"/>
        </pc:sldMkLst>
      </pc:sldChg>
      <pc:sldChg chg="add del">
        <pc:chgData name="Daniel Khashabi" userId="62390808-c838-45e6-be59-d6fd0d208bc8" providerId="ADAL" clId="{19A97A65-FB7E-DC4C-8433-B675572D5E70}" dt="2023-02-22T16:01:04.471" v="8621" actId="2696"/>
        <pc:sldMkLst>
          <pc:docMk/>
          <pc:sldMk cId="1971986060" sldId="1830"/>
        </pc:sldMkLst>
      </pc:sldChg>
      <pc:sldChg chg="modSp add">
        <pc:chgData name="Daniel Khashabi" userId="62390808-c838-45e6-be59-d6fd0d208bc8" providerId="ADAL" clId="{19A97A65-FB7E-DC4C-8433-B675572D5E70}" dt="2023-02-22T18:45:37.835" v="10482"/>
        <pc:sldMkLst>
          <pc:docMk/>
          <pc:sldMk cId="165699095" sldId="1831"/>
        </pc:sldMkLst>
      </pc:sldChg>
      <pc:sldChg chg="modSp add">
        <pc:chgData name="Daniel Khashabi" userId="62390808-c838-45e6-be59-d6fd0d208bc8" providerId="ADAL" clId="{19A97A65-FB7E-DC4C-8433-B675572D5E70}" dt="2023-02-22T18:45:37.835" v="10482"/>
        <pc:sldMkLst>
          <pc:docMk/>
          <pc:sldMk cId="3245609401" sldId="1832"/>
        </pc:sldMkLst>
      </pc:sldChg>
      <pc:sldChg chg="modSp add">
        <pc:chgData name="Daniel Khashabi" userId="62390808-c838-45e6-be59-d6fd0d208bc8" providerId="ADAL" clId="{19A97A65-FB7E-DC4C-8433-B675572D5E70}" dt="2023-02-22T18:45:37.835" v="10482"/>
        <pc:sldMkLst>
          <pc:docMk/>
          <pc:sldMk cId="2398987504" sldId="1833"/>
        </pc:sldMkLst>
      </pc:sldChg>
      <pc:sldChg chg="modSp add">
        <pc:chgData name="Daniel Khashabi" userId="62390808-c838-45e6-be59-d6fd0d208bc8" providerId="ADAL" clId="{19A97A65-FB7E-DC4C-8433-B675572D5E70}" dt="2023-02-22T18:45:37.835" v="10482"/>
        <pc:sldMkLst>
          <pc:docMk/>
          <pc:sldMk cId="2489090485" sldId="1834"/>
        </pc:sldMkLst>
      </pc:sldChg>
      <pc:sldChg chg="add del">
        <pc:chgData name="Daniel Khashabi" userId="62390808-c838-45e6-be59-d6fd0d208bc8" providerId="ADAL" clId="{19A97A65-FB7E-DC4C-8433-B675572D5E70}" dt="2023-02-22T16:01:04.471" v="8621" actId="2696"/>
        <pc:sldMkLst>
          <pc:docMk/>
          <pc:sldMk cId="1827045477" sldId="1835"/>
        </pc:sldMkLst>
      </pc:sldChg>
      <pc:sldChg chg="modSp new del mod">
        <pc:chgData name="Daniel Khashabi" userId="62390808-c838-45e6-be59-d6fd0d208bc8" providerId="ADAL" clId="{19A97A65-FB7E-DC4C-8433-B675572D5E70}" dt="2023-02-22T14:56:27.987" v="8252" actId="2696"/>
        <pc:sldMkLst>
          <pc:docMk/>
          <pc:sldMk cId="1112852106" sldId="1836"/>
        </pc:sldMkLst>
      </pc:sldChg>
      <pc:sldChg chg="addSp modSp add">
        <pc:chgData name="Daniel Khashabi" userId="62390808-c838-45e6-be59-d6fd0d208bc8" providerId="ADAL" clId="{19A97A65-FB7E-DC4C-8433-B675572D5E70}" dt="2023-02-22T18:45:37.835" v="10482"/>
        <pc:sldMkLst>
          <pc:docMk/>
          <pc:sldMk cId="0" sldId="1837"/>
        </pc:sldMkLst>
      </pc:sldChg>
      <pc:sldChg chg="addSp modSp add">
        <pc:chgData name="Daniel Khashabi" userId="62390808-c838-45e6-be59-d6fd0d208bc8" providerId="ADAL" clId="{19A97A65-FB7E-DC4C-8433-B675572D5E70}" dt="2023-02-22T18:45:37.835" v="10482"/>
        <pc:sldMkLst>
          <pc:docMk/>
          <pc:sldMk cId="0" sldId="1838"/>
        </pc:sldMkLst>
      </pc:sldChg>
      <pc:sldChg chg="addSp modSp add">
        <pc:chgData name="Daniel Khashabi" userId="62390808-c838-45e6-be59-d6fd0d208bc8" providerId="ADAL" clId="{19A97A65-FB7E-DC4C-8433-B675572D5E70}" dt="2023-02-22T18:45:37.835" v="10482"/>
        <pc:sldMkLst>
          <pc:docMk/>
          <pc:sldMk cId="0" sldId="1839"/>
        </pc:sldMkLst>
      </pc:sldChg>
      <pc:sldChg chg="addSp modSp add">
        <pc:chgData name="Daniel Khashabi" userId="62390808-c838-45e6-be59-d6fd0d208bc8" providerId="ADAL" clId="{19A97A65-FB7E-DC4C-8433-B675572D5E70}" dt="2023-02-22T18:45:37.835" v="10482"/>
        <pc:sldMkLst>
          <pc:docMk/>
          <pc:sldMk cId="0" sldId="1840"/>
        </pc:sldMkLst>
      </pc:sldChg>
      <pc:sldChg chg="addSp modSp add">
        <pc:chgData name="Daniel Khashabi" userId="62390808-c838-45e6-be59-d6fd0d208bc8" providerId="ADAL" clId="{19A97A65-FB7E-DC4C-8433-B675572D5E70}" dt="2023-02-22T18:45:37.835" v="10482"/>
        <pc:sldMkLst>
          <pc:docMk/>
          <pc:sldMk cId="0" sldId="1841"/>
        </pc:sldMkLst>
      </pc:sldChg>
      <pc:sldChg chg="addSp modSp add">
        <pc:chgData name="Daniel Khashabi" userId="62390808-c838-45e6-be59-d6fd0d208bc8" providerId="ADAL" clId="{19A97A65-FB7E-DC4C-8433-B675572D5E70}" dt="2023-02-22T18:45:37.835" v="10482"/>
        <pc:sldMkLst>
          <pc:docMk/>
          <pc:sldMk cId="0" sldId="1842"/>
        </pc:sldMkLst>
      </pc:sldChg>
      <pc:sldChg chg="addSp modSp add">
        <pc:chgData name="Daniel Khashabi" userId="62390808-c838-45e6-be59-d6fd0d208bc8" providerId="ADAL" clId="{19A97A65-FB7E-DC4C-8433-B675572D5E70}" dt="2023-02-22T18:45:37.835" v="10482"/>
        <pc:sldMkLst>
          <pc:docMk/>
          <pc:sldMk cId="2790746718" sldId="1843"/>
        </pc:sldMkLst>
      </pc:sldChg>
      <pc:sldChg chg="addSp modSp add">
        <pc:chgData name="Daniel Khashabi" userId="62390808-c838-45e6-be59-d6fd0d208bc8" providerId="ADAL" clId="{19A97A65-FB7E-DC4C-8433-B675572D5E70}" dt="2023-02-22T18:45:37.835" v="10482"/>
        <pc:sldMkLst>
          <pc:docMk/>
          <pc:sldMk cId="0" sldId="1844"/>
        </pc:sldMkLst>
      </pc:sldChg>
      <pc:sldChg chg="addSp modSp add">
        <pc:chgData name="Daniel Khashabi" userId="62390808-c838-45e6-be59-d6fd0d208bc8" providerId="ADAL" clId="{19A97A65-FB7E-DC4C-8433-B675572D5E70}" dt="2023-02-22T18:45:37.835" v="10482"/>
        <pc:sldMkLst>
          <pc:docMk/>
          <pc:sldMk cId="0" sldId="1845"/>
        </pc:sldMkLst>
      </pc:sldChg>
      <pc:sldChg chg="addSp modSp add">
        <pc:chgData name="Daniel Khashabi" userId="62390808-c838-45e6-be59-d6fd0d208bc8" providerId="ADAL" clId="{19A97A65-FB7E-DC4C-8433-B675572D5E70}" dt="2023-02-22T18:45:37.835" v="10482"/>
        <pc:sldMkLst>
          <pc:docMk/>
          <pc:sldMk cId="0" sldId="1846"/>
        </pc:sldMkLst>
      </pc:sldChg>
      <pc:sldChg chg="addSp modSp add">
        <pc:chgData name="Daniel Khashabi" userId="62390808-c838-45e6-be59-d6fd0d208bc8" providerId="ADAL" clId="{19A97A65-FB7E-DC4C-8433-B675572D5E70}" dt="2023-02-22T18:45:37.835" v="10482"/>
        <pc:sldMkLst>
          <pc:docMk/>
          <pc:sldMk cId="0" sldId="1847"/>
        </pc:sldMkLst>
      </pc:sldChg>
      <pc:sldChg chg="addSp modSp add">
        <pc:chgData name="Daniel Khashabi" userId="62390808-c838-45e6-be59-d6fd0d208bc8" providerId="ADAL" clId="{19A97A65-FB7E-DC4C-8433-B675572D5E70}" dt="2023-02-22T18:45:37.835" v="10482"/>
        <pc:sldMkLst>
          <pc:docMk/>
          <pc:sldMk cId="0" sldId="1848"/>
        </pc:sldMkLst>
      </pc:sldChg>
      <pc:sldChg chg="addSp modSp add">
        <pc:chgData name="Daniel Khashabi" userId="62390808-c838-45e6-be59-d6fd0d208bc8" providerId="ADAL" clId="{19A97A65-FB7E-DC4C-8433-B675572D5E70}" dt="2023-02-22T18:45:37.835" v="10482"/>
        <pc:sldMkLst>
          <pc:docMk/>
          <pc:sldMk cId="0" sldId="1849"/>
        </pc:sldMkLst>
      </pc:sldChg>
      <pc:sldChg chg="addSp modSp add">
        <pc:chgData name="Daniel Khashabi" userId="62390808-c838-45e6-be59-d6fd0d208bc8" providerId="ADAL" clId="{19A97A65-FB7E-DC4C-8433-B675572D5E70}" dt="2023-02-22T18:45:37.835" v="10482"/>
        <pc:sldMkLst>
          <pc:docMk/>
          <pc:sldMk cId="0" sldId="1850"/>
        </pc:sldMkLst>
      </pc:sldChg>
      <pc:sldChg chg="addSp modSp add mod">
        <pc:chgData name="Daniel Khashabi" userId="62390808-c838-45e6-be59-d6fd0d208bc8" providerId="ADAL" clId="{19A97A65-FB7E-DC4C-8433-B675572D5E70}" dt="2023-02-22T18:45:37.835" v="10482"/>
        <pc:sldMkLst>
          <pc:docMk/>
          <pc:sldMk cId="0" sldId="1851"/>
        </pc:sldMkLst>
      </pc:sldChg>
      <pc:sldChg chg="addSp modSp add mod">
        <pc:chgData name="Daniel Khashabi" userId="62390808-c838-45e6-be59-d6fd0d208bc8" providerId="ADAL" clId="{19A97A65-FB7E-DC4C-8433-B675572D5E70}" dt="2023-02-22T18:45:37.835" v="10482"/>
        <pc:sldMkLst>
          <pc:docMk/>
          <pc:sldMk cId="0" sldId="1852"/>
        </pc:sldMkLst>
      </pc:sldChg>
      <pc:sldChg chg="modSp add mod">
        <pc:chgData name="Daniel Khashabi" userId="62390808-c838-45e6-be59-d6fd0d208bc8" providerId="ADAL" clId="{19A97A65-FB7E-DC4C-8433-B675572D5E70}" dt="2023-02-22T14:56:45.403" v="8295" actId="1036"/>
        <pc:sldMkLst>
          <pc:docMk/>
          <pc:sldMk cId="1232130096" sldId="1853"/>
        </pc:sldMkLst>
      </pc:sldChg>
      <pc:sldChg chg="modSp new del mod">
        <pc:chgData name="Daniel Khashabi" userId="62390808-c838-45e6-be59-d6fd0d208bc8" providerId="ADAL" clId="{19A97A65-FB7E-DC4C-8433-B675572D5E70}" dt="2023-02-22T16:01:04.471" v="8621" actId="2696"/>
        <pc:sldMkLst>
          <pc:docMk/>
          <pc:sldMk cId="349596298" sldId="1854"/>
        </pc:sldMkLst>
      </pc:sldChg>
      <pc:sldChg chg="add">
        <pc:chgData name="Daniel Khashabi" userId="62390808-c838-45e6-be59-d6fd0d208bc8" providerId="ADAL" clId="{19A97A65-FB7E-DC4C-8433-B675572D5E70}" dt="2023-02-22T16:01:09.114" v="8622"/>
        <pc:sldMkLst>
          <pc:docMk/>
          <pc:sldMk cId="492524874" sldId="1854"/>
        </pc:sldMkLst>
      </pc:sldChg>
      <pc:sldChg chg="new del">
        <pc:chgData name="Daniel Khashabi" userId="62390808-c838-45e6-be59-d6fd0d208bc8" providerId="ADAL" clId="{19A97A65-FB7E-DC4C-8433-B675572D5E70}" dt="2023-02-22T14:57:30.922" v="8297" actId="680"/>
        <pc:sldMkLst>
          <pc:docMk/>
          <pc:sldMk cId="2003509822" sldId="1854"/>
        </pc:sldMkLst>
      </pc:sldChg>
      <pc:sldChg chg="modSp new mod">
        <pc:chgData name="Daniel Khashabi" userId="62390808-c838-45e6-be59-d6fd0d208bc8" providerId="ADAL" clId="{19A97A65-FB7E-DC4C-8433-B675572D5E70}" dt="2023-02-22T14:59:30.535" v="8388" actId="27636"/>
        <pc:sldMkLst>
          <pc:docMk/>
          <pc:sldMk cId="3495468394" sldId="1855"/>
        </pc:sldMkLst>
      </pc:sldChg>
      <pc:sldChg chg="modSp add mod">
        <pc:chgData name="Daniel Khashabi" userId="62390808-c838-45e6-be59-d6fd0d208bc8" providerId="ADAL" clId="{19A97A65-FB7E-DC4C-8433-B675572D5E70}" dt="2023-02-22T14:59:41.491" v="8419" actId="20577"/>
        <pc:sldMkLst>
          <pc:docMk/>
          <pc:sldMk cId="2105043816" sldId="1856"/>
        </pc:sldMkLst>
      </pc:sldChg>
      <pc:sldChg chg="modSp new mod">
        <pc:chgData name="Daniel Khashabi" userId="62390808-c838-45e6-be59-d6fd0d208bc8" providerId="ADAL" clId="{19A97A65-FB7E-DC4C-8433-B675572D5E70}" dt="2023-02-22T17:58:30.299" v="9801"/>
        <pc:sldMkLst>
          <pc:docMk/>
          <pc:sldMk cId="640746392" sldId="1857"/>
        </pc:sldMkLst>
      </pc:sldChg>
      <pc:sldChg chg="add del">
        <pc:chgData name="Daniel Khashabi" userId="62390808-c838-45e6-be59-d6fd0d208bc8" providerId="ADAL" clId="{19A97A65-FB7E-DC4C-8433-B675572D5E70}" dt="2023-02-22T14:59:31.889" v="8389" actId="2696"/>
        <pc:sldMkLst>
          <pc:docMk/>
          <pc:sldMk cId="2225058484" sldId="1857"/>
        </pc:sldMkLst>
      </pc:sldChg>
      <pc:sldChg chg="new del">
        <pc:chgData name="Daniel Khashabi" userId="62390808-c838-45e6-be59-d6fd0d208bc8" providerId="ADAL" clId="{19A97A65-FB7E-DC4C-8433-B675572D5E70}" dt="2023-02-22T14:59:33.285" v="8391" actId="680"/>
        <pc:sldMkLst>
          <pc:docMk/>
          <pc:sldMk cId="3953214767" sldId="1857"/>
        </pc:sldMkLst>
      </pc:sldChg>
      <pc:sldChg chg="modSp new mod">
        <pc:chgData name="Daniel Khashabi" userId="62390808-c838-45e6-be59-d6fd0d208bc8" providerId="ADAL" clId="{19A97A65-FB7E-DC4C-8433-B675572D5E70}" dt="2023-02-22T17:58:30.299" v="9801"/>
        <pc:sldMkLst>
          <pc:docMk/>
          <pc:sldMk cId="827144043" sldId="1858"/>
        </pc:sldMkLst>
      </pc:sldChg>
      <pc:sldChg chg="modSp new mod">
        <pc:chgData name="Daniel Khashabi" userId="62390808-c838-45e6-be59-d6fd0d208bc8" providerId="ADAL" clId="{19A97A65-FB7E-DC4C-8433-B675572D5E70}" dt="2023-02-22T15:05:39.515" v="8597" actId="27636"/>
        <pc:sldMkLst>
          <pc:docMk/>
          <pc:sldMk cId="745030195" sldId="1859"/>
        </pc:sldMkLst>
      </pc:sldChg>
      <pc:sldChg chg="modSp add del mod">
        <pc:chgData name="Daniel Khashabi" userId="62390808-c838-45e6-be59-d6fd0d208bc8" providerId="ADAL" clId="{19A97A65-FB7E-DC4C-8433-B675572D5E70}" dt="2023-02-22T16:00:34.451" v="8619" actId="2696"/>
        <pc:sldMkLst>
          <pc:docMk/>
          <pc:sldMk cId="358947960" sldId="1860"/>
        </pc:sldMkLst>
      </pc:sldChg>
      <pc:sldChg chg="modSp add ord modNotes">
        <pc:chgData name="Daniel Khashabi" userId="62390808-c838-45e6-be59-d6fd0d208bc8" providerId="ADAL" clId="{19A97A65-FB7E-DC4C-8433-B675572D5E70}" dt="2023-02-22T17:58:30.299" v="9801"/>
        <pc:sldMkLst>
          <pc:docMk/>
          <pc:sldMk cId="598954380" sldId="1860"/>
        </pc:sldMkLst>
      </pc:sldChg>
      <pc:sldChg chg="new del">
        <pc:chgData name="Daniel Khashabi" userId="62390808-c838-45e6-be59-d6fd0d208bc8" providerId="ADAL" clId="{19A97A65-FB7E-DC4C-8433-B675572D5E70}" dt="2023-02-22T15:05:38.591" v="8595" actId="680"/>
        <pc:sldMkLst>
          <pc:docMk/>
          <pc:sldMk cId="728837639" sldId="1860"/>
        </pc:sldMkLst>
      </pc:sldChg>
      <pc:sldChg chg="add">
        <pc:chgData name="Daniel Khashabi" userId="62390808-c838-45e6-be59-d6fd0d208bc8" providerId="ADAL" clId="{19A97A65-FB7E-DC4C-8433-B675572D5E70}" dt="2023-02-22T16:01:29.681" v="8623"/>
        <pc:sldMkLst>
          <pc:docMk/>
          <pc:sldMk cId="1097139008" sldId="1861"/>
        </pc:sldMkLst>
      </pc:sldChg>
      <pc:sldChg chg="modSp add mod modNotes">
        <pc:chgData name="Daniel Khashabi" userId="62390808-c838-45e6-be59-d6fd0d208bc8" providerId="ADAL" clId="{19A97A65-FB7E-DC4C-8433-B675572D5E70}" dt="2023-02-22T17:58:30.299" v="9801"/>
        <pc:sldMkLst>
          <pc:docMk/>
          <pc:sldMk cId="2711129566" sldId="1862"/>
        </pc:sldMkLst>
      </pc:sldChg>
      <pc:sldChg chg="modSp add mod modNotes">
        <pc:chgData name="Daniel Khashabi" userId="62390808-c838-45e6-be59-d6fd0d208bc8" providerId="ADAL" clId="{19A97A65-FB7E-DC4C-8433-B675572D5E70}" dt="2023-02-22T17:58:30.299" v="9801"/>
        <pc:sldMkLst>
          <pc:docMk/>
          <pc:sldMk cId="3523569274" sldId="1863"/>
        </pc:sldMkLst>
      </pc:sldChg>
      <pc:sldChg chg="add del">
        <pc:chgData name="Daniel Khashabi" userId="62390808-c838-45e6-be59-d6fd0d208bc8" providerId="ADAL" clId="{19A97A65-FB7E-DC4C-8433-B675572D5E70}" dt="2023-02-22T16:02:53.440" v="8717" actId="2696"/>
        <pc:sldMkLst>
          <pc:docMk/>
          <pc:sldMk cId="2806785995" sldId="1864"/>
        </pc:sldMkLst>
      </pc:sldChg>
      <pc:sldChg chg="new">
        <pc:chgData name="Daniel Khashabi" userId="62390808-c838-45e6-be59-d6fd0d208bc8" providerId="ADAL" clId="{19A97A65-FB7E-DC4C-8433-B675572D5E70}" dt="2023-02-22T16:02:52.594" v="8716" actId="680"/>
        <pc:sldMkLst>
          <pc:docMk/>
          <pc:sldMk cId="3957893659" sldId="1865"/>
        </pc:sldMkLst>
      </pc:sldChg>
      <pc:sldChg chg="add">
        <pc:chgData name="Daniel Khashabi" userId="62390808-c838-45e6-be59-d6fd0d208bc8" providerId="ADAL" clId="{19A97A65-FB7E-DC4C-8433-B675572D5E70}" dt="2023-02-22T17:23:40.813" v="9108"/>
        <pc:sldMkLst>
          <pc:docMk/>
          <pc:sldMk cId="2673111531" sldId="1866"/>
        </pc:sldMkLst>
      </pc:sldChg>
      <pc:sldChg chg="addSp delSp modSp add mod modClrScheme chgLayout">
        <pc:chgData name="Daniel Khashabi" userId="62390808-c838-45e6-be59-d6fd0d208bc8" providerId="ADAL" clId="{19A97A65-FB7E-DC4C-8433-B675572D5E70}" dt="2023-02-22T17:58:30.299" v="9801"/>
        <pc:sldMkLst>
          <pc:docMk/>
          <pc:sldMk cId="0" sldId="1867"/>
        </pc:sldMkLst>
      </pc:sldChg>
      <pc:sldChg chg="addSp delSp modSp add mod modClrScheme chgLayout">
        <pc:chgData name="Daniel Khashabi" userId="62390808-c838-45e6-be59-d6fd0d208bc8" providerId="ADAL" clId="{19A97A65-FB7E-DC4C-8433-B675572D5E70}" dt="2023-02-22T17:58:30.299" v="9801"/>
        <pc:sldMkLst>
          <pc:docMk/>
          <pc:sldMk cId="0" sldId="1868"/>
        </pc:sldMkLst>
      </pc:sldChg>
      <pc:sldChg chg="addSp delSp modSp add mod modClrScheme chgLayout">
        <pc:chgData name="Daniel Khashabi" userId="62390808-c838-45e6-be59-d6fd0d208bc8" providerId="ADAL" clId="{19A97A65-FB7E-DC4C-8433-B675572D5E70}" dt="2023-02-22T17:58:30.299" v="9801"/>
        <pc:sldMkLst>
          <pc:docMk/>
          <pc:sldMk cId="0" sldId="1869"/>
        </pc:sldMkLst>
      </pc:sldChg>
      <pc:sldChg chg="addSp delSp modSp add mod modClrScheme chgLayout">
        <pc:chgData name="Daniel Khashabi" userId="62390808-c838-45e6-be59-d6fd0d208bc8" providerId="ADAL" clId="{19A97A65-FB7E-DC4C-8433-B675572D5E70}" dt="2023-02-22T17:58:30.299" v="9801"/>
        <pc:sldMkLst>
          <pc:docMk/>
          <pc:sldMk cId="0" sldId="1870"/>
        </pc:sldMkLst>
      </pc:sldChg>
      <pc:sldChg chg="addSp delSp modSp add mod modClrScheme chgLayout">
        <pc:chgData name="Daniel Khashabi" userId="62390808-c838-45e6-be59-d6fd0d208bc8" providerId="ADAL" clId="{19A97A65-FB7E-DC4C-8433-B675572D5E70}" dt="2023-02-22T17:58:30.299" v="9801"/>
        <pc:sldMkLst>
          <pc:docMk/>
          <pc:sldMk cId="0" sldId="1871"/>
        </pc:sldMkLst>
      </pc:sldChg>
      <pc:sldChg chg="addSp delSp modSp add mod modClrScheme chgLayout">
        <pc:chgData name="Daniel Khashabi" userId="62390808-c838-45e6-be59-d6fd0d208bc8" providerId="ADAL" clId="{19A97A65-FB7E-DC4C-8433-B675572D5E70}" dt="2023-02-22T17:58:30.299" v="9801"/>
        <pc:sldMkLst>
          <pc:docMk/>
          <pc:sldMk cId="0" sldId="1872"/>
        </pc:sldMkLst>
      </pc:sldChg>
      <pc:sldChg chg="addSp delSp modSp add mod modClrScheme chgLayout">
        <pc:chgData name="Daniel Khashabi" userId="62390808-c838-45e6-be59-d6fd0d208bc8" providerId="ADAL" clId="{19A97A65-FB7E-DC4C-8433-B675572D5E70}" dt="2023-02-22T17:58:30.299" v="9801"/>
        <pc:sldMkLst>
          <pc:docMk/>
          <pc:sldMk cId="0" sldId="1873"/>
        </pc:sldMkLst>
      </pc:sldChg>
      <pc:sldChg chg="addSp delSp modSp add mod modClrScheme chgLayout">
        <pc:chgData name="Daniel Khashabi" userId="62390808-c838-45e6-be59-d6fd0d208bc8" providerId="ADAL" clId="{19A97A65-FB7E-DC4C-8433-B675572D5E70}" dt="2023-02-22T17:58:30.299" v="9801"/>
        <pc:sldMkLst>
          <pc:docMk/>
          <pc:sldMk cId="0" sldId="1874"/>
        </pc:sldMkLst>
      </pc:sldChg>
      <pc:sldChg chg="addSp delSp modSp add mod modClrScheme chgLayout">
        <pc:chgData name="Daniel Khashabi" userId="62390808-c838-45e6-be59-d6fd0d208bc8" providerId="ADAL" clId="{19A97A65-FB7E-DC4C-8433-B675572D5E70}" dt="2023-02-22T17:58:30.299" v="9801"/>
        <pc:sldMkLst>
          <pc:docMk/>
          <pc:sldMk cId="0" sldId="1875"/>
        </pc:sldMkLst>
      </pc:sldChg>
      <pc:sldChg chg="addSp delSp modSp add mod modClrScheme chgLayout">
        <pc:chgData name="Daniel Khashabi" userId="62390808-c838-45e6-be59-d6fd0d208bc8" providerId="ADAL" clId="{19A97A65-FB7E-DC4C-8433-B675572D5E70}" dt="2023-02-22T17:33:03.858" v="9159"/>
        <pc:sldMkLst>
          <pc:docMk/>
          <pc:sldMk cId="0" sldId="1876"/>
        </pc:sldMkLst>
      </pc:sldChg>
      <pc:sldChg chg="addSp delSp modSp add mod modClrScheme chgLayout">
        <pc:chgData name="Daniel Khashabi" userId="62390808-c838-45e6-be59-d6fd0d208bc8" providerId="ADAL" clId="{19A97A65-FB7E-DC4C-8433-B675572D5E70}" dt="2023-02-22T17:58:30.299" v="9801"/>
        <pc:sldMkLst>
          <pc:docMk/>
          <pc:sldMk cId="0" sldId="1877"/>
        </pc:sldMkLst>
      </pc:sldChg>
      <pc:sldChg chg="addSp delSp modSp add mod modClrScheme chgLayout">
        <pc:chgData name="Daniel Khashabi" userId="62390808-c838-45e6-be59-d6fd0d208bc8" providerId="ADAL" clId="{19A97A65-FB7E-DC4C-8433-B675572D5E70}" dt="2023-02-22T17:58:30.299" v="9801"/>
        <pc:sldMkLst>
          <pc:docMk/>
          <pc:sldMk cId="0" sldId="1878"/>
        </pc:sldMkLst>
      </pc:sldChg>
      <pc:sldChg chg="addSp delSp modSp add mod modClrScheme chgLayout">
        <pc:chgData name="Daniel Khashabi" userId="62390808-c838-45e6-be59-d6fd0d208bc8" providerId="ADAL" clId="{19A97A65-FB7E-DC4C-8433-B675572D5E70}" dt="2023-02-22T17:58:30.299" v="9801"/>
        <pc:sldMkLst>
          <pc:docMk/>
          <pc:sldMk cId="0" sldId="1879"/>
        </pc:sldMkLst>
      </pc:sldChg>
      <pc:sldChg chg="addSp delSp modSp add mod modClrScheme chgLayout">
        <pc:chgData name="Daniel Khashabi" userId="62390808-c838-45e6-be59-d6fd0d208bc8" providerId="ADAL" clId="{19A97A65-FB7E-DC4C-8433-B675572D5E70}" dt="2023-02-22T17:58:30.299" v="9801"/>
        <pc:sldMkLst>
          <pc:docMk/>
          <pc:sldMk cId="0" sldId="1880"/>
        </pc:sldMkLst>
      </pc:sldChg>
      <pc:sldChg chg="addSp delSp modSp add mod modClrScheme chgLayout">
        <pc:chgData name="Daniel Khashabi" userId="62390808-c838-45e6-be59-d6fd0d208bc8" providerId="ADAL" clId="{19A97A65-FB7E-DC4C-8433-B675572D5E70}" dt="2023-02-22T17:33:08.931" v="9164"/>
        <pc:sldMkLst>
          <pc:docMk/>
          <pc:sldMk cId="0" sldId="1881"/>
        </pc:sldMkLst>
      </pc:sldChg>
      <pc:sldChg chg="addSp delSp modSp add mod modClrScheme chgLayout">
        <pc:chgData name="Daniel Khashabi" userId="62390808-c838-45e6-be59-d6fd0d208bc8" providerId="ADAL" clId="{19A97A65-FB7E-DC4C-8433-B675572D5E70}" dt="2023-02-22T17:58:30.299" v="9801"/>
        <pc:sldMkLst>
          <pc:docMk/>
          <pc:sldMk cId="0" sldId="1882"/>
        </pc:sldMkLst>
      </pc:sldChg>
      <pc:sldChg chg="addSp delSp modSp add mod modClrScheme chgLayout">
        <pc:chgData name="Daniel Khashabi" userId="62390808-c838-45e6-be59-d6fd0d208bc8" providerId="ADAL" clId="{19A97A65-FB7E-DC4C-8433-B675572D5E70}" dt="2023-02-22T17:58:30.299" v="9801"/>
        <pc:sldMkLst>
          <pc:docMk/>
          <pc:sldMk cId="0" sldId="1883"/>
        </pc:sldMkLst>
      </pc:sldChg>
      <pc:sldChg chg="addSp delSp modSp add mod modClrScheme chgLayout">
        <pc:chgData name="Daniel Khashabi" userId="62390808-c838-45e6-be59-d6fd0d208bc8" providerId="ADAL" clId="{19A97A65-FB7E-DC4C-8433-B675572D5E70}" dt="2023-02-22T17:58:30.299" v="9801"/>
        <pc:sldMkLst>
          <pc:docMk/>
          <pc:sldMk cId="0" sldId="1884"/>
        </pc:sldMkLst>
      </pc:sldChg>
      <pc:sldChg chg="addSp delSp modSp add mod modClrScheme chgLayout">
        <pc:chgData name="Daniel Khashabi" userId="62390808-c838-45e6-be59-d6fd0d208bc8" providerId="ADAL" clId="{19A97A65-FB7E-DC4C-8433-B675572D5E70}" dt="2023-02-22T17:58:30.299" v="9801"/>
        <pc:sldMkLst>
          <pc:docMk/>
          <pc:sldMk cId="0" sldId="1885"/>
        </pc:sldMkLst>
      </pc:sldChg>
      <pc:sldChg chg="addSp delSp modSp add mod modClrScheme chgLayout">
        <pc:chgData name="Daniel Khashabi" userId="62390808-c838-45e6-be59-d6fd0d208bc8" providerId="ADAL" clId="{19A97A65-FB7E-DC4C-8433-B675572D5E70}" dt="2023-02-22T17:58:30.299" v="9801"/>
        <pc:sldMkLst>
          <pc:docMk/>
          <pc:sldMk cId="0" sldId="1886"/>
        </pc:sldMkLst>
      </pc:sldChg>
      <pc:sldChg chg="addSp delSp modSp add mod modClrScheme chgLayout">
        <pc:chgData name="Daniel Khashabi" userId="62390808-c838-45e6-be59-d6fd0d208bc8" providerId="ADAL" clId="{19A97A65-FB7E-DC4C-8433-B675572D5E70}" dt="2023-02-22T17:58:30.299" v="9801"/>
        <pc:sldMkLst>
          <pc:docMk/>
          <pc:sldMk cId="0" sldId="1887"/>
        </pc:sldMkLst>
      </pc:sldChg>
      <pc:sldChg chg="addSp delSp modSp add mod modClrScheme chgLayout">
        <pc:chgData name="Daniel Khashabi" userId="62390808-c838-45e6-be59-d6fd0d208bc8" providerId="ADAL" clId="{19A97A65-FB7E-DC4C-8433-B675572D5E70}" dt="2023-02-22T17:58:30.299" v="9801"/>
        <pc:sldMkLst>
          <pc:docMk/>
          <pc:sldMk cId="0" sldId="1888"/>
        </pc:sldMkLst>
      </pc:sldChg>
      <pc:sldChg chg="addSp delSp modSp add mod modClrScheme chgLayout">
        <pc:chgData name="Daniel Khashabi" userId="62390808-c838-45e6-be59-d6fd0d208bc8" providerId="ADAL" clId="{19A97A65-FB7E-DC4C-8433-B675572D5E70}" dt="2023-02-22T17:58:30.299" v="9801"/>
        <pc:sldMkLst>
          <pc:docMk/>
          <pc:sldMk cId="0" sldId="1889"/>
        </pc:sldMkLst>
      </pc:sldChg>
      <pc:sldChg chg="addSp delSp modSp add mod modClrScheme chgLayout">
        <pc:chgData name="Daniel Khashabi" userId="62390808-c838-45e6-be59-d6fd0d208bc8" providerId="ADAL" clId="{19A97A65-FB7E-DC4C-8433-B675572D5E70}" dt="2023-02-22T17:58:30.299" v="9801"/>
        <pc:sldMkLst>
          <pc:docMk/>
          <pc:sldMk cId="0" sldId="1890"/>
        </pc:sldMkLst>
      </pc:sldChg>
      <pc:sldChg chg="addSp delSp modSp add mod modClrScheme chgLayout">
        <pc:chgData name="Daniel Khashabi" userId="62390808-c838-45e6-be59-d6fd0d208bc8" providerId="ADAL" clId="{19A97A65-FB7E-DC4C-8433-B675572D5E70}" dt="2023-02-22T17:58:30.299" v="9801"/>
        <pc:sldMkLst>
          <pc:docMk/>
          <pc:sldMk cId="0" sldId="1891"/>
        </pc:sldMkLst>
      </pc:sldChg>
      <pc:sldChg chg="addSp delSp modSp add mod modClrScheme chgLayout">
        <pc:chgData name="Daniel Khashabi" userId="62390808-c838-45e6-be59-d6fd0d208bc8" providerId="ADAL" clId="{19A97A65-FB7E-DC4C-8433-B675572D5E70}" dt="2023-02-22T17:58:30.299" v="9801"/>
        <pc:sldMkLst>
          <pc:docMk/>
          <pc:sldMk cId="0" sldId="1892"/>
        </pc:sldMkLst>
      </pc:sldChg>
      <pc:sldChg chg="addSp delSp modSp add mod modClrScheme chgLayout">
        <pc:chgData name="Daniel Khashabi" userId="62390808-c838-45e6-be59-d6fd0d208bc8" providerId="ADAL" clId="{19A97A65-FB7E-DC4C-8433-B675572D5E70}" dt="2023-02-22T17:58:30.299" v="9801"/>
        <pc:sldMkLst>
          <pc:docMk/>
          <pc:sldMk cId="0" sldId="1893"/>
        </pc:sldMkLst>
      </pc:sldChg>
      <pc:sldChg chg="addSp delSp modSp add mod modClrScheme chgLayout">
        <pc:chgData name="Daniel Khashabi" userId="62390808-c838-45e6-be59-d6fd0d208bc8" providerId="ADAL" clId="{19A97A65-FB7E-DC4C-8433-B675572D5E70}" dt="2023-02-22T17:58:30.299" v="9801"/>
        <pc:sldMkLst>
          <pc:docMk/>
          <pc:sldMk cId="0" sldId="1894"/>
        </pc:sldMkLst>
      </pc:sldChg>
      <pc:sldChg chg="addSp delSp modSp add mod modClrScheme chgLayout">
        <pc:chgData name="Daniel Khashabi" userId="62390808-c838-45e6-be59-d6fd0d208bc8" providerId="ADAL" clId="{19A97A65-FB7E-DC4C-8433-B675572D5E70}" dt="2023-02-22T17:58:30.299" v="9801"/>
        <pc:sldMkLst>
          <pc:docMk/>
          <pc:sldMk cId="0" sldId="1895"/>
        </pc:sldMkLst>
      </pc:sldChg>
      <pc:sldChg chg="addSp delSp modSp add mod modClrScheme chgLayout">
        <pc:chgData name="Daniel Khashabi" userId="62390808-c838-45e6-be59-d6fd0d208bc8" providerId="ADAL" clId="{19A97A65-FB7E-DC4C-8433-B675572D5E70}" dt="2023-02-22T17:58:30.299" v="9801"/>
        <pc:sldMkLst>
          <pc:docMk/>
          <pc:sldMk cId="0" sldId="1896"/>
        </pc:sldMkLst>
      </pc:sldChg>
      <pc:sldChg chg="addSp delSp modSp add mod modClrScheme chgLayout">
        <pc:chgData name="Daniel Khashabi" userId="62390808-c838-45e6-be59-d6fd0d208bc8" providerId="ADAL" clId="{19A97A65-FB7E-DC4C-8433-B675572D5E70}" dt="2023-02-22T17:58:30.299" v="9801"/>
        <pc:sldMkLst>
          <pc:docMk/>
          <pc:sldMk cId="0" sldId="1897"/>
        </pc:sldMkLst>
      </pc:sldChg>
      <pc:sldChg chg="addSp delSp modSp add mod modClrScheme chgLayout">
        <pc:chgData name="Daniel Khashabi" userId="62390808-c838-45e6-be59-d6fd0d208bc8" providerId="ADAL" clId="{19A97A65-FB7E-DC4C-8433-B675572D5E70}" dt="2023-02-22T17:58:30.299" v="9801"/>
        <pc:sldMkLst>
          <pc:docMk/>
          <pc:sldMk cId="0" sldId="1898"/>
        </pc:sldMkLst>
      </pc:sldChg>
      <pc:sldChg chg="addSp delSp modSp add mod modClrScheme chgLayout">
        <pc:chgData name="Daniel Khashabi" userId="62390808-c838-45e6-be59-d6fd0d208bc8" providerId="ADAL" clId="{19A97A65-FB7E-DC4C-8433-B675572D5E70}" dt="2023-02-22T17:58:30.299" v="9801"/>
        <pc:sldMkLst>
          <pc:docMk/>
          <pc:sldMk cId="0" sldId="1899"/>
        </pc:sldMkLst>
      </pc:sldChg>
      <pc:sldChg chg="addSp delSp modSp add mod modClrScheme chgLayout">
        <pc:chgData name="Daniel Khashabi" userId="62390808-c838-45e6-be59-d6fd0d208bc8" providerId="ADAL" clId="{19A97A65-FB7E-DC4C-8433-B675572D5E70}" dt="2023-02-22T17:58:30.299" v="9801"/>
        <pc:sldMkLst>
          <pc:docMk/>
          <pc:sldMk cId="0" sldId="1900"/>
        </pc:sldMkLst>
      </pc:sldChg>
      <pc:sldChg chg="addSp delSp modSp add mod modClrScheme chgLayout">
        <pc:chgData name="Daniel Khashabi" userId="62390808-c838-45e6-be59-d6fd0d208bc8" providerId="ADAL" clId="{19A97A65-FB7E-DC4C-8433-B675572D5E70}" dt="2023-02-22T17:58:30.299" v="9801"/>
        <pc:sldMkLst>
          <pc:docMk/>
          <pc:sldMk cId="0" sldId="1901"/>
        </pc:sldMkLst>
      </pc:sldChg>
      <pc:sldChg chg="addSp delSp modSp add mod modClrScheme chgLayout">
        <pc:chgData name="Daniel Khashabi" userId="62390808-c838-45e6-be59-d6fd0d208bc8" providerId="ADAL" clId="{19A97A65-FB7E-DC4C-8433-B675572D5E70}" dt="2023-02-22T17:58:30.299" v="9801"/>
        <pc:sldMkLst>
          <pc:docMk/>
          <pc:sldMk cId="0" sldId="1902"/>
        </pc:sldMkLst>
      </pc:sldChg>
      <pc:sldChg chg="addSp delSp modSp add mod modClrScheme chgLayout">
        <pc:chgData name="Daniel Khashabi" userId="62390808-c838-45e6-be59-d6fd0d208bc8" providerId="ADAL" clId="{19A97A65-FB7E-DC4C-8433-B675572D5E70}" dt="2023-02-22T17:58:30.299" v="9801"/>
        <pc:sldMkLst>
          <pc:docMk/>
          <pc:sldMk cId="0" sldId="1903"/>
        </pc:sldMkLst>
      </pc:sldChg>
      <pc:sldChg chg="addSp delSp modSp add mod modClrScheme chgLayout">
        <pc:chgData name="Daniel Khashabi" userId="62390808-c838-45e6-be59-d6fd0d208bc8" providerId="ADAL" clId="{19A97A65-FB7E-DC4C-8433-B675572D5E70}" dt="2023-02-22T17:58:30.299" v="9801"/>
        <pc:sldMkLst>
          <pc:docMk/>
          <pc:sldMk cId="0" sldId="1904"/>
        </pc:sldMkLst>
      </pc:sldChg>
      <pc:sldChg chg="addSp delSp modSp add mod modClrScheme chgLayout">
        <pc:chgData name="Daniel Khashabi" userId="62390808-c838-45e6-be59-d6fd0d208bc8" providerId="ADAL" clId="{19A97A65-FB7E-DC4C-8433-B675572D5E70}" dt="2023-02-22T17:58:30.299" v="9801"/>
        <pc:sldMkLst>
          <pc:docMk/>
          <pc:sldMk cId="0" sldId="1905"/>
        </pc:sldMkLst>
      </pc:sldChg>
      <pc:sldChg chg="addSp delSp modSp add mod modClrScheme chgLayout">
        <pc:chgData name="Daniel Khashabi" userId="62390808-c838-45e6-be59-d6fd0d208bc8" providerId="ADAL" clId="{19A97A65-FB7E-DC4C-8433-B675572D5E70}" dt="2023-02-22T17:58:30.299" v="9801"/>
        <pc:sldMkLst>
          <pc:docMk/>
          <pc:sldMk cId="0" sldId="1906"/>
        </pc:sldMkLst>
      </pc:sldChg>
      <pc:sldChg chg="addSp delSp modSp add mod modClrScheme chgLayout">
        <pc:chgData name="Daniel Khashabi" userId="62390808-c838-45e6-be59-d6fd0d208bc8" providerId="ADAL" clId="{19A97A65-FB7E-DC4C-8433-B675572D5E70}" dt="2023-02-22T17:58:30.299" v="9801"/>
        <pc:sldMkLst>
          <pc:docMk/>
          <pc:sldMk cId="0" sldId="1907"/>
        </pc:sldMkLst>
      </pc:sldChg>
      <pc:sldChg chg="addSp delSp modSp add mod modClrScheme chgLayout">
        <pc:chgData name="Daniel Khashabi" userId="62390808-c838-45e6-be59-d6fd0d208bc8" providerId="ADAL" clId="{19A97A65-FB7E-DC4C-8433-B675572D5E70}" dt="2023-02-22T17:58:30.299" v="9801"/>
        <pc:sldMkLst>
          <pc:docMk/>
          <pc:sldMk cId="0" sldId="1908"/>
        </pc:sldMkLst>
      </pc:sldChg>
      <pc:sldChg chg="addSp delSp modSp add mod modClrScheme chgLayout">
        <pc:chgData name="Daniel Khashabi" userId="62390808-c838-45e6-be59-d6fd0d208bc8" providerId="ADAL" clId="{19A97A65-FB7E-DC4C-8433-B675572D5E70}" dt="2023-02-22T17:58:30.299" v="9801"/>
        <pc:sldMkLst>
          <pc:docMk/>
          <pc:sldMk cId="0" sldId="1909"/>
        </pc:sldMkLst>
      </pc:sldChg>
      <pc:sldChg chg="addSp delSp modSp add mod modClrScheme chgLayout">
        <pc:chgData name="Daniel Khashabi" userId="62390808-c838-45e6-be59-d6fd0d208bc8" providerId="ADAL" clId="{19A97A65-FB7E-DC4C-8433-B675572D5E70}" dt="2023-02-22T17:58:30.299" v="9801"/>
        <pc:sldMkLst>
          <pc:docMk/>
          <pc:sldMk cId="0" sldId="1910"/>
        </pc:sldMkLst>
      </pc:sldChg>
      <pc:sldChg chg="addSp delSp modSp add mod modClrScheme chgLayout">
        <pc:chgData name="Daniel Khashabi" userId="62390808-c838-45e6-be59-d6fd0d208bc8" providerId="ADAL" clId="{19A97A65-FB7E-DC4C-8433-B675572D5E70}" dt="2023-02-22T17:58:30.299" v="9801"/>
        <pc:sldMkLst>
          <pc:docMk/>
          <pc:sldMk cId="0" sldId="1911"/>
        </pc:sldMkLst>
      </pc:sldChg>
      <pc:sldChg chg="addSp delSp modSp add mod modClrScheme chgLayout">
        <pc:chgData name="Daniel Khashabi" userId="62390808-c838-45e6-be59-d6fd0d208bc8" providerId="ADAL" clId="{19A97A65-FB7E-DC4C-8433-B675572D5E70}" dt="2023-02-22T17:58:30.299" v="9801"/>
        <pc:sldMkLst>
          <pc:docMk/>
          <pc:sldMk cId="0" sldId="1912"/>
        </pc:sldMkLst>
      </pc:sldChg>
      <pc:sldChg chg="addSp delSp modSp add mod modClrScheme chgLayout">
        <pc:chgData name="Daniel Khashabi" userId="62390808-c838-45e6-be59-d6fd0d208bc8" providerId="ADAL" clId="{19A97A65-FB7E-DC4C-8433-B675572D5E70}" dt="2023-02-22T17:58:30.299" v="9801"/>
        <pc:sldMkLst>
          <pc:docMk/>
          <pc:sldMk cId="0" sldId="1913"/>
        </pc:sldMkLst>
      </pc:sldChg>
      <pc:sldChg chg="addSp delSp modSp add mod modClrScheme chgLayout">
        <pc:chgData name="Daniel Khashabi" userId="62390808-c838-45e6-be59-d6fd0d208bc8" providerId="ADAL" clId="{19A97A65-FB7E-DC4C-8433-B675572D5E70}" dt="2023-02-22T17:58:30.299" v="9801"/>
        <pc:sldMkLst>
          <pc:docMk/>
          <pc:sldMk cId="0" sldId="1914"/>
        </pc:sldMkLst>
      </pc:sldChg>
      <pc:sldChg chg="addSp delSp modSp add mod modClrScheme chgLayout">
        <pc:chgData name="Daniel Khashabi" userId="62390808-c838-45e6-be59-d6fd0d208bc8" providerId="ADAL" clId="{19A97A65-FB7E-DC4C-8433-B675572D5E70}" dt="2023-02-22T17:58:30.299" v="9801"/>
        <pc:sldMkLst>
          <pc:docMk/>
          <pc:sldMk cId="0" sldId="1915"/>
        </pc:sldMkLst>
      </pc:sldChg>
      <pc:sldChg chg="addSp delSp modSp add mod modClrScheme chgLayout">
        <pc:chgData name="Daniel Khashabi" userId="62390808-c838-45e6-be59-d6fd0d208bc8" providerId="ADAL" clId="{19A97A65-FB7E-DC4C-8433-B675572D5E70}" dt="2023-02-22T17:58:30.299" v="9801"/>
        <pc:sldMkLst>
          <pc:docMk/>
          <pc:sldMk cId="0" sldId="1916"/>
        </pc:sldMkLst>
      </pc:sldChg>
      <pc:sldChg chg="addSp delSp modSp add mod modClrScheme chgLayout">
        <pc:chgData name="Daniel Khashabi" userId="62390808-c838-45e6-be59-d6fd0d208bc8" providerId="ADAL" clId="{19A97A65-FB7E-DC4C-8433-B675572D5E70}" dt="2023-02-22T17:58:30.299" v="9801"/>
        <pc:sldMkLst>
          <pc:docMk/>
          <pc:sldMk cId="0" sldId="1917"/>
        </pc:sldMkLst>
      </pc:sldChg>
      <pc:sldChg chg="addSp delSp modSp add mod modClrScheme chgLayout">
        <pc:chgData name="Daniel Khashabi" userId="62390808-c838-45e6-be59-d6fd0d208bc8" providerId="ADAL" clId="{19A97A65-FB7E-DC4C-8433-B675572D5E70}" dt="2023-02-22T17:58:30.299" v="9801"/>
        <pc:sldMkLst>
          <pc:docMk/>
          <pc:sldMk cId="0" sldId="1918"/>
        </pc:sldMkLst>
      </pc:sldChg>
      <pc:sldChg chg="addSp delSp modSp add mod modClrScheme chgLayout">
        <pc:chgData name="Daniel Khashabi" userId="62390808-c838-45e6-be59-d6fd0d208bc8" providerId="ADAL" clId="{19A97A65-FB7E-DC4C-8433-B675572D5E70}" dt="2023-02-22T17:58:30.299" v="9801"/>
        <pc:sldMkLst>
          <pc:docMk/>
          <pc:sldMk cId="0" sldId="1919"/>
        </pc:sldMkLst>
      </pc:sldChg>
      <pc:sldChg chg="addSp delSp modSp add mod modClrScheme chgLayout">
        <pc:chgData name="Daniel Khashabi" userId="62390808-c838-45e6-be59-d6fd0d208bc8" providerId="ADAL" clId="{19A97A65-FB7E-DC4C-8433-B675572D5E70}" dt="2023-02-22T17:58:30.299" v="9801"/>
        <pc:sldMkLst>
          <pc:docMk/>
          <pc:sldMk cId="0" sldId="1920"/>
        </pc:sldMkLst>
      </pc:sldChg>
      <pc:sldChg chg="addSp delSp modSp add mod modClrScheme chgLayout">
        <pc:chgData name="Daniel Khashabi" userId="62390808-c838-45e6-be59-d6fd0d208bc8" providerId="ADAL" clId="{19A97A65-FB7E-DC4C-8433-B675572D5E70}" dt="2023-02-22T17:58:30.299" v="9801"/>
        <pc:sldMkLst>
          <pc:docMk/>
          <pc:sldMk cId="0" sldId="1921"/>
        </pc:sldMkLst>
      </pc:sldChg>
      <pc:sldChg chg="addSp delSp modSp add mod modClrScheme chgLayout">
        <pc:chgData name="Daniel Khashabi" userId="62390808-c838-45e6-be59-d6fd0d208bc8" providerId="ADAL" clId="{19A97A65-FB7E-DC4C-8433-B675572D5E70}" dt="2023-02-22T17:33:55.182" v="9205"/>
        <pc:sldMkLst>
          <pc:docMk/>
          <pc:sldMk cId="0" sldId="1922"/>
        </pc:sldMkLst>
      </pc:sldChg>
      <pc:sldChg chg="addSp delSp modSp add mod modClrScheme chgLayout">
        <pc:chgData name="Daniel Khashabi" userId="62390808-c838-45e6-be59-d6fd0d208bc8" providerId="ADAL" clId="{19A97A65-FB7E-DC4C-8433-B675572D5E70}" dt="2023-02-22T17:58:30.299" v="9801"/>
        <pc:sldMkLst>
          <pc:docMk/>
          <pc:sldMk cId="0" sldId="1923"/>
        </pc:sldMkLst>
      </pc:sldChg>
      <pc:sldChg chg="addSp delSp modSp add mod modClrScheme chgLayout">
        <pc:chgData name="Daniel Khashabi" userId="62390808-c838-45e6-be59-d6fd0d208bc8" providerId="ADAL" clId="{19A97A65-FB7E-DC4C-8433-B675572D5E70}" dt="2023-02-22T17:58:30.299" v="9801"/>
        <pc:sldMkLst>
          <pc:docMk/>
          <pc:sldMk cId="0" sldId="1924"/>
        </pc:sldMkLst>
      </pc:sldChg>
      <pc:sldChg chg="addSp delSp modSp add mod modClrScheme chgLayout">
        <pc:chgData name="Daniel Khashabi" userId="62390808-c838-45e6-be59-d6fd0d208bc8" providerId="ADAL" clId="{19A97A65-FB7E-DC4C-8433-B675572D5E70}" dt="2023-02-22T17:58:30.299" v="9801"/>
        <pc:sldMkLst>
          <pc:docMk/>
          <pc:sldMk cId="0" sldId="1925"/>
        </pc:sldMkLst>
      </pc:sldChg>
      <pc:sldChg chg="addSp delSp modSp add mod modClrScheme chgLayout">
        <pc:chgData name="Daniel Khashabi" userId="62390808-c838-45e6-be59-d6fd0d208bc8" providerId="ADAL" clId="{19A97A65-FB7E-DC4C-8433-B675572D5E70}" dt="2023-02-22T17:58:30.299" v="9801"/>
        <pc:sldMkLst>
          <pc:docMk/>
          <pc:sldMk cId="0" sldId="1926"/>
        </pc:sldMkLst>
      </pc:sldChg>
      <pc:sldChg chg="addSp delSp modSp add mod modClrScheme chgLayout">
        <pc:chgData name="Daniel Khashabi" userId="62390808-c838-45e6-be59-d6fd0d208bc8" providerId="ADAL" clId="{19A97A65-FB7E-DC4C-8433-B675572D5E70}" dt="2023-02-22T17:58:30.299" v="9801"/>
        <pc:sldMkLst>
          <pc:docMk/>
          <pc:sldMk cId="0" sldId="1927"/>
        </pc:sldMkLst>
      </pc:sldChg>
      <pc:sldChg chg="addSp delSp modSp add mod modClrScheme chgLayout">
        <pc:chgData name="Daniel Khashabi" userId="62390808-c838-45e6-be59-d6fd0d208bc8" providerId="ADAL" clId="{19A97A65-FB7E-DC4C-8433-B675572D5E70}" dt="2023-02-22T17:58:30.299" v="9801"/>
        <pc:sldMkLst>
          <pc:docMk/>
          <pc:sldMk cId="0" sldId="1928"/>
        </pc:sldMkLst>
      </pc:sldChg>
      <pc:sldChg chg="addSp delSp modSp add mod modClrScheme chgLayout">
        <pc:chgData name="Daniel Khashabi" userId="62390808-c838-45e6-be59-d6fd0d208bc8" providerId="ADAL" clId="{19A97A65-FB7E-DC4C-8433-B675572D5E70}" dt="2023-02-22T17:58:30.299" v="9801"/>
        <pc:sldMkLst>
          <pc:docMk/>
          <pc:sldMk cId="0" sldId="1929"/>
        </pc:sldMkLst>
      </pc:sldChg>
      <pc:sldChg chg="addSp delSp modSp add mod modClrScheme chgLayout">
        <pc:chgData name="Daniel Khashabi" userId="62390808-c838-45e6-be59-d6fd0d208bc8" providerId="ADAL" clId="{19A97A65-FB7E-DC4C-8433-B675572D5E70}" dt="2023-02-22T17:58:30.299" v="9801"/>
        <pc:sldMkLst>
          <pc:docMk/>
          <pc:sldMk cId="0" sldId="1930"/>
        </pc:sldMkLst>
      </pc:sldChg>
      <pc:sldChg chg="addSp delSp modSp add mod modClrScheme chgLayout">
        <pc:chgData name="Daniel Khashabi" userId="62390808-c838-45e6-be59-d6fd0d208bc8" providerId="ADAL" clId="{19A97A65-FB7E-DC4C-8433-B675572D5E70}" dt="2023-02-22T17:58:30.299" v="9801"/>
        <pc:sldMkLst>
          <pc:docMk/>
          <pc:sldMk cId="0" sldId="1931"/>
        </pc:sldMkLst>
      </pc:sldChg>
      <pc:sldChg chg="addSp delSp modSp add mod modClrScheme chgLayout">
        <pc:chgData name="Daniel Khashabi" userId="62390808-c838-45e6-be59-d6fd0d208bc8" providerId="ADAL" clId="{19A97A65-FB7E-DC4C-8433-B675572D5E70}" dt="2023-02-22T17:58:30.299" v="9801"/>
        <pc:sldMkLst>
          <pc:docMk/>
          <pc:sldMk cId="0" sldId="1932"/>
        </pc:sldMkLst>
      </pc:sldChg>
      <pc:sldChg chg="addSp delSp modSp add mod modClrScheme chgLayout">
        <pc:chgData name="Daniel Khashabi" userId="62390808-c838-45e6-be59-d6fd0d208bc8" providerId="ADAL" clId="{19A97A65-FB7E-DC4C-8433-B675572D5E70}" dt="2023-02-22T17:58:30.299" v="9801"/>
        <pc:sldMkLst>
          <pc:docMk/>
          <pc:sldMk cId="0" sldId="1933"/>
        </pc:sldMkLst>
      </pc:sldChg>
      <pc:sldChg chg="addSp delSp modSp add mod modClrScheme chgLayout">
        <pc:chgData name="Daniel Khashabi" userId="62390808-c838-45e6-be59-d6fd0d208bc8" providerId="ADAL" clId="{19A97A65-FB7E-DC4C-8433-B675572D5E70}" dt="2023-02-22T17:58:30.299" v="9801"/>
        <pc:sldMkLst>
          <pc:docMk/>
          <pc:sldMk cId="0" sldId="1934"/>
        </pc:sldMkLst>
      </pc:sldChg>
      <pc:sldChg chg="addSp delSp modSp add mod modClrScheme chgLayout">
        <pc:chgData name="Daniel Khashabi" userId="62390808-c838-45e6-be59-d6fd0d208bc8" providerId="ADAL" clId="{19A97A65-FB7E-DC4C-8433-B675572D5E70}" dt="2023-02-22T17:58:30.299" v="9801"/>
        <pc:sldMkLst>
          <pc:docMk/>
          <pc:sldMk cId="0" sldId="1935"/>
        </pc:sldMkLst>
      </pc:sldChg>
      <pc:sldChg chg="addSp delSp modSp add mod modClrScheme chgLayout">
        <pc:chgData name="Daniel Khashabi" userId="62390808-c838-45e6-be59-d6fd0d208bc8" providerId="ADAL" clId="{19A97A65-FB7E-DC4C-8433-B675572D5E70}" dt="2023-02-22T17:58:30.299" v="9801"/>
        <pc:sldMkLst>
          <pc:docMk/>
          <pc:sldMk cId="0" sldId="1936"/>
        </pc:sldMkLst>
      </pc:sldChg>
      <pc:sldChg chg="addSp delSp modSp add mod modClrScheme chgLayout">
        <pc:chgData name="Daniel Khashabi" userId="62390808-c838-45e6-be59-d6fd0d208bc8" providerId="ADAL" clId="{19A97A65-FB7E-DC4C-8433-B675572D5E70}" dt="2023-02-22T17:58:30.299" v="9801"/>
        <pc:sldMkLst>
          <pc:docMk/>
          <pc:sldMk cId="0" sldId="1937"/>
        </pc:sldMkLst>
      </pc:sldChg>
      <pc:sldChg chg="addSp delSp modSp add mod modClrScheme chgLayout">
        <pc:chgData name="Daniel Khashabi" userId="62390808-c838-45e6-be59-d6fd0d208bc8" providerId="ADAL" clId="{19A97A65-FB7E-DC4C-8433-B675572D5E70}" dt="2023-02-22T17:58:30.299" v="9801"/>
        <pc:sldMkLst>
          <pc:docMk/>
          <pc:sldMk cId="0" sldId="1938"/>
        </pc:sldMkLst>
      </pc:sldChg>
      <pc:sldChg chg="addSp delSp modSp add mod modClrScheme chgLayout">
        <pc:chgData name="Daniel Khashabi" userId="62390808-c838-45e6-be59-d6fd0d208bc8" providerId="ADAL" clId="{19A97A65-FB7E-DC4C-8433-B675572D5E70}" dt="2023-02-22T17:58:30.299" v="9801"/>
        <pc:sldMkLst>
          <pc:docMk/>
          <pc:sldMk cId="0" sldId="1939"/>
        </pc:sldMkLst>
      </pc:sldChg>
      <pc:sldChg chg="addSp delSp modSp add mod modClrScheme chgLayout">
        <pc:chgData name="Daniel Khashabi" userId="62390808-c838-45e6-be59-d6fd0d208bc8" providerId="ADAL" clId="{19A97A65-FB7E-DC4C-8433-B675572D5E70}" dt="2023-02-22T17:58:30.299" v="9801"/>
        <pc:sldMkLst>
          <pc:docMk/>
          <pc:sldMk cId="0" sldId="1940"/>
        </pc:sldMkLst>
      </pc:sldChg>
      <pc:sldChg chg="addSp delSp modSp add mod modClrScheme chgLayout">
        <pc:chgData name="Daniel Khashabi" userId="62390808-c838-45e6-be59-d6fd0d208bc8" providerId="ADAL" clId="{19A97A65-FB7E-DC4C-8433-B675572D5E70}" dt="2023-02-22T17:58:30.299" v="9801"/>
        <pc:sldMkLst>
          <pc:docMk/>
          <pc:sldMk cId="0" sldId="1941"/>
        </pc:sldMkLst>
      </pc:sldChg>
      <pc:sldChg chg="addSp delSp modSp add mod modClrScheme chgLayout">
        <pc:chgData name="Daniel Khashabi" userId="62390808-c838-45e6-be59-d6fd0d208bc8" providerId="ADAL" clId="{19A97A65-FB7E-DC4C-8433-B675572D5E70}" dt="2023-02-22T17:34:23.943" v="9226"/>
        <pc:sldMkLst>
          <pc:docMk/>
          <pc:sldMk cId="0" sldId="1942"/>
        </pc:sldMkLst>
      </pc:sldChg>
      <pc:sldChg chg="addSp modSp add mod modClrScheme chgLayout">
        <pc:chgData name="Daniel Khashabi" userId="62390808-c838-45e6-be59-d6fd0d208bc8" providerId="ADAL" clId="{19A97A65-FB7E-DC4C-8433-B675572D5E70}" dt="2023-02-22T17:34:25.234" v="9227"/>
        <pc:sldMkLst>
          <pc:docMk/>
          <pc:sldMk cId="0" sldId="1943"/>
        </pc:sldMkLst>
      </pc:sldChg>
      <pc:sldChg chg="addSp modSp add mod modClrScheme chgLayout">
        <pc:chgData name="Daniel Khashabi" userId="62390808-c838-45e6-be59-d6fd0d208bc8" providerId="ADAL" clId="{19A97A65-FB7E-DC4C-8433-B675572D5E70}" dt="2023-02-22T17:34:28.167" v="9229"/>
        <pc:sldMkLst>
          <pc:docMk/>
          <pc:sldMk cId="0" sldId="1944"/>
        </pc:sldMkLst>
      </pc:sldChg>
      <pc:sldChg chg="addSp delSp modSp add mod modClrScheme chgLayout">
        <pc:chgData name="Daniel Khashabi" userId="62390808-c838-45e6-be59-d6fd0d208bc8" providerId="ADAL" clId="{19A97A65-FB7E-DC4C-8433-B675572D5E70}" dt="2023-02-22T17:58:30.299" v="9801"/>
        <pc:sldMkLst>
          <pc:docMk/>
          <pc:sldMk cId="0" sldId="1945"/>
        </pc:sldMkLst>
      </pc:sldChg>
      <pc:sldChg chg="addSp delSp modSp add mod modClrScheme chgLayout">
        <pc:chgData name="Daniel Khashabi" userId="62390808-c838-45e6-be59-d6fd0d208bc8" providerId="ADAL" clId="{19A97A65-FB7E-DC4C-8433-B675572D5E70}" dt="2023-02-22T17:58:30.299" v="9801"/>
        <pc:sldMkLst>
          <pc:docMk/>
          <pc:sldMk cId="0" sldId="1946"/>
        </pc:sldMkLst>
      </pc:sldChg>
      <pc:sldChg chg="addSp delSp modSp add mod modClrScheme chgLayout">
        <pc:chgData name="Daniel Khashabi" userId="62390808-c838-45e6-be59-d6fd0d208bc8" providerId="ADAL" clId="{19A97A65-FB7E-DC4C-8433-B675572D5E70}" dt="2023-02-22T17:58:30.299" v="9801"/>
        <pc:sldMkLst>
          <pc:docMk/>
          <pc:sldMk cId="0" sldId="1947"/>
        </pc:sldMkLst>
      </pc:sldChg>
      <pc:sldChg chg="addSp delSp modSp add mod modClrScheme chgLayout">
        <pc:chgData name="Daniel Khashabi" userId="62390808-c838-45e6-be59-d6fd0d208bc8" providerId="ADAL" clId="{19A97A65-FB7E-DC4C-8433-B675572D5E70}" dt="2023-02-22T17:58:30.299" v="9801"/>
        <pc:sldMkLst>
          <pc:docMk/>
          <pc:sldMk cId="0" sldId="1948"/>
        </pc:sldMkLst>
      </pc:sldChg>
      <pc:sldChg chg="modSp new mod">
        <pc:chgData name="Daniel Khashabi" userId="62390808-c838-45e6-be59-d6fd0d208bc8" providerId="ADAL" clId="{19A97A65-FB7E-DC4C-8433-B675572D5E70}" dt="2023-02-22T17:31:49.085" v="9125" actId="27636"/>
        <pc:sldMkLst>
          <pc:docMk/>
          <pc:sldMk cId="2830243146" sldId="1949"/>
        </pc:sldMkLst>
      </pc:sldChg>
      <pc:sldChg chg="modSp new mod ord">
        <pc:chgData name="Daniel Khashabi" userId="62390808-c838-45e6-be59-d6fd0d208bc8" providerId="ADAL" clId="{19A97A65-FB7E-DC4C-8433-B675572D5E70}" dt="2023-02-22T17:31:49.079" v="9124" actId="27636"/>
        <pc:sldMkLst>
          <pc:docMk/>
          <pc:sldMk cId="2457414041" sldId="1950"/>
        </pc:sldMkLst>
      </pc:sldChg>
      <pc:sldChg chg="addSp delSp modSp new mod ord">
        <pc:chgData name="Daniel Khashabi" userId="62390808-c838-45e6-be59-d6fd0d208bc8" providerId="ADAL" clId="{19A97A65-FB7E-DC4C-8433-B675572D5E70}" dt="2023-02-22T17:36:29.131" v="9286" actId="403"/>
        <pc:sldMkLst>
          <pc:docMk/>
          <pc:sldMk cId="3484034011" sldId="1951"/>
        </pc:sldMkLst>
      </pc:sldChg>
      <pc:sldChg chg="modSp add mod">
        <pc:chgData name="Daniel Khashabi" userId="62390808-c838-45e6-be59-d6fd0d208bc8" providerId="ADAL" clId="{19A97A65-FB7E-DC4C-8433-B675572D5E70}" dt="2023-02-22T17:44:52.207" v="9339" actId="113"/>
        <pc:sldMkLst>
          <pc:docMk/>
          <pc:sldMk cId="2458244337" sldId="1952"/>
        </pc:sldMkLst>
      </pc:sldChg>
      <pc:sldChg chg="add">
        <pc:chgData name="Daniel Khashabi" userId="62390808-c838-45e6-be59-d6fd0d208bc8" providerId="ADAL" clId="{19A97A65-FB7E-DC4C-8433-B675572D5E70}" dt="2023-02-22T17:45:12.693" v="9340"/>
        <pc:sldMkLst>
          <pc:docMk/>
          <pc:sldMk cId="841837156" sldId="1953"/>
        </pc:sldMkLst>
      </pc:sldChg>
      <pc:sldChg chg="modSp add mod modNotes">
        <pc:chgData name="Daniel Khashabi" userId="62390808-c838-45e6-be59-d6fd0d208bc8" providerId="ADAL" clId="{19A97A65-FB7E-DC4C-8433-B675572D5E70}" dt="2023-02-22T17:58:30.299" v="9801"/>
        <pc:sldMkLst>
          <pc:docMk/>
          <pc:sldMk cId="3001147671" sldId="1954"/>
        </pc:sldMkLst>
      </pc:sldChg>
      <pc:sldChg chg="modSp add mod">
        <pc:chgData name="Daniel Khashabi" userId="62390808-c838-45e6-be59-d6fd0d208bc8" providerId="ADAL" clId="{19A97A65-FB7E-DC4C-8433-B675572D5E70}" dt="2023-02-22T17:46:09.160" v="9474" actId="20577"/>
        <pc:sldMkLst>
          <pc:docMk/>
          <pc:sldMk cId="1358069131" sldId="1955"/>
        </pc:sldMkLst>
      </pc:sldChg>
      <pc:sldChg chg="add del">
        <pc:chgData name="Daniel Khashabi" userId="62390808-c838-45e6-be59-d6fd0d208bc8" providerId="ADAL" clId="{19A97A65-FB7E-DC4C-8433-B675572D5E70}" dt="2023-02-22T17:45:34.292" v="9389" actId="2696"/>
        <pc:sldMkLst>
          <pc:docMk/>
          <pc:sldMk cId="3662468807" sldId="1956"/>
        </pc:sldMkLst>
      </pc:sldChg>
      <pc:sldChg chg="modSp add mod modNotes">
        <pc:chgData name="Daniel Khashabi" userId="62390808-c838-45e6-be59-d6fd0d208bc8" providerId="ADAL" clId="{19A97A65-FB7E-DC4C-8433-B675572D5E70}" dt="2023-02-22T17:58:30.299" v="9801"/>
        <pc:sldMkLst>
          <pc:docMk/>
          <pc:sldMk cId="4217980589" sldId="1956"/>
        </pc:sldMkLst>
      </pc:sldChg>
      <pc:sldChg chg="modSp add mod modNotes">
        <pc:chgData name="Daniel Khashabi" userId="62390808-c838-45e6-be59-d6fd0d208bc8" providerId="ADAL" clId="{19A97A65-FB7E-DC4C-8433-B675572D5E70}" dt="2023-02-22T17:58:30.299" v="9801"/>
        <pc:sldMkLst>
          <pc:docMk/>
          <pc:sldMk cId="423261872" sldId="1957"/>
        </pc:sldMkLst>
      </pc:sldChg>
      <pc:sldChg chg="add del">
        <pc:chgData name="Daniel Khashabi" userId="62390808-c838-45e6-be59-d6fd0d208bc8" providerId="ADAL" clId="{19A97A65-FB7E-DC4C-8433-B675572D5E70}" dt="2023-02-22T17:46:26.605" v="9476" actId="2696"/>
        <pc:sldMkLst>
          <pc:docMk/>
          <pc:sldMk cId="1383595335" sldId="1957"/>
        </pc:sldMkLst>
      </pc:sldChg>
      <pc:sldChg chg="add del">
        <pc:chgData name="Daniel Khashabi" userId="62390808-c838-45e6-be59-d6fd0d208bc8" providerId="ADAL" clId="{19A97A65-FB7E-DC4C-8433-B675572D5E70}" dt="2023-02-22T17:46:26.605" v="9476" actId="2696"/>
        <pc:sldMkLst>
          <pc:docMk/>
          <pc:sldMk cId="2316806529" sldId="1958"/>
        </pc:sldMkLst>
      </pc:sldChg>
      <pc:sldChg chg="add">
        <pc:chgData name="Daniel Khashabi" userId="62390808-c838-45e6-be59-d6fd0d208bc8" providerId="ADAL" clId="{19A97A65-FB7E-DC4C-8433-B675572D5E70}" dt="2023-02-22T17:47:09.221" v="9477"/>
        <pc:sldMkLst>
          <pc:docMk/>
          <pc:sldMk cId="3136858018" sldId="1958"/>
        </pc:sldMkLst>
      </pc:sldChg>
      <pc:sldChg chg="modSp new mod">
        <pc:chgData name="Daniel Khashabi" userId="62390808-c838-45e6-be59-d6fd0d208bc8" providerId="ADAL" clId="{19A97A65-FB7E-DC4C-8433-B675572D5E70}" dt="2023-02-22T17:47:41.391" v="9528" actId="20577"/>
        <pc:sldMkLst>
          <pc:docMk/>
          <pc:sldMk cId="975306942" sldId="1959"/>
        </pc:sldMkLst>
      </pc:sldChg>
      <pc:sldChg chg="modSp add mod modNotes">
        <pc:chgData name="Daniel Khashabi" userId="62390808-c838-45e6-be59-d6fd0d208bc8" providerId="ADAL" clId="{19A97A65-FB7E-DC4C-8433-B675572D5E70}" dt="2023-02-22T17:58:30.299" v="9801"/>
        <pc:sldMkLst>
          <pc:docMk/>
          <pc:sldMk cId="2676100225" sldId="1960"/>
        </pc:sldMkLst>
      </pc:sldChg>
      <pc:sldChg chg="modSp add mod">
        <pc:chgData name="Daniel Khashabi" userId="62390808-c838-45e6-be59-d6fd0d208bc8" providerId="ADAL" clId="{19A97A65-FB7E-DC4C-8433-B675572D5E70}" dt="2023-02-22T17:49:42.178" v="9685" actId="20577"/>
        <pc:sldMkLst>
          <pc:docMk/>
          <pc:sldMk cId="3148173644" sldId="1961"/>
        </pc:sldMkLst>
      </pc:sldChg>
      <pc:sldChg chg="modSp add mod modNotes">
        <pc:chgData name="Daniel Khashabi" userId="62390808-c838-45e6-be59-d6fd0d208bc8" providerId="ADAL" clId="{19A97A65-FB7E-DC4C-8433-B675572D5E70}" dt="2023-02-22T17:58:30.299" v="9801"/>
        <pc:sldMkLst>
          <pc:docMk/>
          <pc:sldMk cId="3369097472" sldId="1962"/>
        </pc:sldMkLst>
      </pc:sldChg>
      <pc:sldChg chg="add">
        <pc:chgData name="Daniel Khashabi" userId="62390808-c838-45e6-be59-d6fd0d208bc8" providerId="ADAL" clId="{19A97A65-FB7E-DC4C-8433-B675572D5E70}" dt="2023-02-22T17:48:41.507" v="9530"/>
        <pc:sldMkLst>
          <pc:docMk/>
          <pc:sldMk cId="2840551386" sldId="1963"/>
        </pc:sldMkLst>
      </pc:sldChg>
      <pc:sldChg chg="addSp delSp modSp new mod modClrScheme chgLayout">
        <pc:chgData name="Daniel Khashabi" userId="62390808-c838-45e6-be59-d6fd0d208bc8" providerId="ADAL" clId="{19A97A65-FB7E-DC4C-8433-B675572D5E70}" dt="2023-02-22T17:50:56.704" v="9756" actId="20577"/>
        <pc:sldMkLst>
          <pc:docMk/>
          <pc:sldMk cId="1793496069" sldId="1964"/>
        </pc:sldMkLst>
      </pc:sldChg>
      <pc:sldChg chg="modSp new mod">
        <pc:chgData name="Daniel Khashabi" userId="62390808-c838-45e6-be59-d6fd0d208bc8" providerId="ADAL" clId="{19A97A65-FB7E-DC4C-8433-B675572D5E70}" dt="2023-02-22T17:58:01.159" v="9800" actId="27636"/>
        <pc:sldMkLst>
          <pc:docMk/>
          <pc:sldMk cId="2451461546" sldId="1965"/>
        </pc:sldMkLst>
      </pc:sldChg>
      <pc:sldChg chg="modSp add del mod">
        <pc:chgData name="Daniel Khashabi" userId="62390808-c838-45e6-be59-d6fd0d208bc8" providerId="ADAL" clId="{19A97A65-FB7E-DC4C-8433-B675572D5E70}" dt="2023-02-22T18:45:55.787" v="10484" actId="2696"/>
        <pc:sldMkLst>
          <pc:docMk/>
          <pc:sldMk cId="1021419217" sldId="1966"/>
        </pc:sldMkLst>
      </pc:sldChg>
      <pc:sldChg chg="modSp add">
        <pc:chgData name="Daniel Khashabi" userId="62390808-c838-45e6-be59-d6fd0d208bc8" providerId="ADAL" clId="{19A97A65-FB7E-DC4C-8433-B675572D5E70}" dt="2023-02-23T16:41:20.836" v="11072"/>
        <pc:sldMkLst>
          <pc:docMk/>
          <pc:sldMk cId="2965324948" sldId="1966"/>
        </pc:sldMkLst>
      </pc:sldChg>
      <pc:sldChg chg="addSp delSp modSp add del mod">
        <pc:chgData name="Daniel Khashabi" userId="62390808-c838-45e6-be59-d6fd0d208bc8" providerId="ADAL" clId="{19A97A65-FB7E-DC4C-8433-B675572D5E70}" dt="2023-02-22T18:45:55.787" v="10484" actId="2696"/>
        <pc:sldMkLst>
          <pc:docMk/>
          <pc:sldMk cId="2037189491" sldId="1967"/>
        </pc:sldMkLst>
      </pc:sldChg>
      <pc:sldChg chg="modSp add">
        <pc:chgData name="Daniel Khashabi" userId="62390808-c838-45e6-be59-d6fd0d208bc8" providerId="ADAL" clId="{19A97A65-FB7E-DC4C-8433-B675572D5E70}" dt="2023-02-23T16:41:20.836" v="11072"/>
        <pc:sldMkLst>
          <pc:docMk/>
          <pc:sldMk cId="2360467095" sldId="1967"/>
        </pc:sldMkLst>
      </pc:sldChg>
      <pc:sldChg chg="add">
        <pc:chgData name="Daniel Khashabi" userId="62390808-c838-45e6-be59-d6fd0d208bc8" providerId="ADAL" clId="{19A97A65-FB7E-DC4C-8433-B675572D5E70}" dt="2023-02-22T18:59:40.865" v="10588"/>
        <pc:sldMkLst>
          <pc:docMk/>
          <pc:sldMk cId="4186629334" sldId="1968"/>
        </pc:sldMkLst>
      </pc:sldChg>
      <pc:sldChg chg="addSp delSp modSp add mod">
        <pc:chgData name="Daniel Khashabi" userId="62390808-c838-45e6-be59-d6fd0d208bc8" providerId="ADAL" clId="{19A97A65-FB7E-DC4C-8433-B675572D5E70}" dt="2023-02-22T19:00:37.232" v="10610" actId="1036"/>
        <pc:sldMkLst>
          <pc:docMk/>
          <pc:sldMk cId="895824458" sldId="1969"/>
        </pc:sldMkLst>
      </pc:sldChg>
      <pc:sldMasterChg chg="modSp addSldLayout delSldLayout modSldLayout">
        <pc:chgData name="Daniel Khashabi" userId="62390808-c838-45e6-be59-d6fd0d208bc8" providerId="ADAL" clId="{19A97A65-FB7E-DC4C-8433-B675572D5E70}" dt="2023-02-22T17:58:30.299" v="9801"/>
        <pc:sldMasterMkLst>
          <pc:docMk/>
          <pc:sldMasterMk cId="0" sldId="2147483684"/>
        </pc:sldMasterMkLst>
        <pc:sldLayoutChg chg="modSp del">
          <pc:chgData name="Daniel Khashabi" userId="62390808-c838-45e6-be59-d6fd0d208bc8" providerId="ADAL" clId="{19A97A65-FB7E-DC4C-8433-B675572D5E70}" dt="2023-02-22T14:52:09.481" v="8215" actId="2696"/>
          <pc:sldLayoutMkLst>
            <pc:docMk/>
            <pc:sldMasterMk cId="0" sldId="2147483684"/>
            <pc:sldLayoutMk cId="0" sldId="2147483651"/>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2"/>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3"/>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5"/>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6"/>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7"/>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1145179345" sldId="2147483672"/>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3"/>
          </pc:sldLayoutMkLst>
        </pc:sldLayoutChg>
        <pc:sldLayoutChg chg="del">
          <pc:chgData name="Daniel Khashabi" userId="62390808-c838-45e6-be59-d6fd0d208bc8" providerId="ADAL" clId="{19A97A65-FB7E-DC4C-8433-B675572D5E70}" dt="2023-02-12T19:56:20.802" v="544" actId="2696"/>
          <pc:sldLayoutMkLst>
            <pc:docMk/>
            <pc:sldMasterMk cId="0" sldId="2147483684"/>
            <pc:sldLayoutMk cId="0" sldId="2147483674"/>
          </pc:sldLayoutMkLst>
        </pc:sldLayoutChg>
        <pc:sldLayoutChg chg="modSp del">
          <pc:chgData name="Daniel Khashabi" userId="62390808-c838-45e6-be59-d6fd0d208bc8" providerId="ADAL" clId="{19A97A65-FB7E-DC4C-8433-B675572D5E70}" dt="2023-02-22T13:27:06.377" v="7811" actId="2696"/>
          <pc:sldLayoutMkLst>
            <pc:docMk/>
            <pc:sldMasterMk cId="0" sldId="2147483684"/>
            <pc:sldLayoutMk cId="0" sldId="2147483676"/>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7"/>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8"/>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9"/>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0"/>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1"/>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2"/>
          </pc:sldLayoutMkLst>
        </pc:sldLayoutChg>
        <pc:sldLayoutChg chg="del">
          <pc:chgData name="Daniel Khashabi" userId="62390808-c838-45e6-be59-d6fd0d208bc8" providerId="ADAL" clId="{19A97A65-FB7E-DC4C-8433-B675572D5E70}" dt="2023-02-13T20:24:59.072" v="2763" actId="2696"/>
          <pc:sldLayoutMkLst>
            <pc:docMk/>
            <pc:sldMasterMk cId="0" sldId="2147483684"/>
            <pc:sldLayoutMk cId="0" sldId="2147483683"/>
          </pc:sldLayoutMkLst>
        </pc:sldLayoutChg>
        <pc:sldLayoutChg chg="add del">
          <pc:chgData name="Daniel Khashabi" userId="62390808-c838-45e6-be59-d6fd0d208bc8" providerId="ADAL" clId="{19A97A65-FB7E-DC4C-8433-B675572D5E70}" dt="2023-02-12T19:53:39.029" v="515" actId="2696"/>
          <pc:sldLayoutMkLst>
            <pc:docMk/>
            <pc:sldMasterMk cId="0" sldId="2147483684"/>
            <pc:sldLayoutMk cId="1177056662" sldId="2147483685"/>
          </pc:sldLayoutMkLst>
        </pc:sldLayoutChg>
        <pc:sldLayoutChg chg="del">
          <pc:chgData name="Daniel Khashabi" userId="62390808-c838-45e6-be59-d6fd0d208bc8" providerId="ADAL" clId="{19A97A65-FB7E-DC4C-8433-B675572D5E70}" dt="2023-02-13T20:33:58.030" v="2937" actId="2696"/>
          <pc:sldLayoutMkLst>
            <pc:docMk/>
            <pc:sldMasterMk cId="0" sldId="2147483684"/>
            <pc:sldLayoutMk cId="16812903" sldId="2147483686"/>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3024834713" sldId="2147483687"/>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678689711" sldId="2147483688"/>
          </pc:sldLayoutMkLst>
        </pc:sldLayoutChg>
        <pc:sldLayoutChg chg="del">
          <pc:chgData name="Daniel Khashabi" userId="62390808-c838-45e6-be59-d6fd0d208bc8" providerId="ADAL" clId="{19A97A65-FB7E-DC4C-8433-B675572D5E70}" dt="2023-02-13T20:25:46.173" v="2768" actId="2696"/>
          <pc:sldLayoutMkLst>
            <pc:docMk/>
            <pc:sldMasterMk cId="0" sldId="2147483684"/>
            <pc:sldLayoutMk cId="1787813686" sldId="2147483688"/>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2459604126" sldId="2147483689"/>
          </pc:sldLayoutMkLst>
        </pc:sldLayoutChg>
        <pc:sldLayoutChg chg="modSp del">
          <pc:chgData name="Daniel Khashabi" userId="62390808-c838-45e6-be59-d6fd0d208bc8" providerId="ADAL" clId="{19A97A65-FB7E-DC4C-8433-B675572D5E70}" dt="2023-02-22T04:09:31.417" v="7037" actId="2696"/>
          <pc:sldLayoutMkLst>
            <pc:docMk/>
            <pc:sldMasterMk cId="0" sldId="2147483684"/>
            <pc:sldLayoutMk cId="294550819" sldId="2147483690"/>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3764306259" sldId="2147483691"/>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1745245549" sldId="2147483692"/>
          </pc:sldLayoutMkLst>
        </pc:sldLayoutChg>
        <pc:sldLayoutChg chg="del">
          <pc:chgData name="Daniel Khashabi" userId="62390808-c838-45e6-be59-d6fd0d208bc8" providerId="ADAL" clId="{19A97A65-FB7E-DC4C-8433-B675572D5E70}" dt="2023-02-22T02:04:27.209" v="6416" actId="2696"/>
          <pc:sldLayoutMkLst>
            <pc:docMk/>
            <pc:sldMasterMk cId="0" sldId="2147483684"/>
            <pc:sldLayoutMk cId="2164357023" sldId="2147483693"/>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4114456140" sldId="2147483693"/>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2390178302" sldId="2147483694"/>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3742213653" sldId="2147483695"/>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1050889390" sldId="2147483696"/>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1251421853" sldId="2147483697"/>
          </pc:sldLayoutMkLst>
        </pc:sldLayoutChg>
      </pc:sldMasterChg>
    </pc:docChg>
  </pc:docChgLst>
  <pc:docChgLst>
    <pc:chgData name="Daniel Khashabi" userId="62390808-c838-45e6-be59-d6fd0d208bc8" providerId="ADAL" clId="{877A232D-F3D9-5E41-AA83-7E05034EA9AC}"/>
    <pc:docChg chg="undo redo custSel addSld delSld modSld sldOrd">
      <pc:chgData name="Daniel Khashabi" userId="62390808-c838-45e6-be59-d6fd0d208bc8" providerId="ADAL" clId="{877A232D-F3D9-5E41-AA83-7E05034EA9AC}" dt="2025-04-01T13:02:39.950" v="3270"/>
      <pc:docMkLst>
        <pc:docMk/>
      </pc:docMkLst>
      <pc:sldChg chg="modSp add del mod modClrScheme chgLayout">
        <pc:chgData name="Daniel Khashabi" userId="62390808-c838-45e6-be59-d6fd0d208bc8" providerId="ADAL" clId="{877A232D-F3D9-5E41-AA83-7E05034EA9AC}" dt="2025-02-26T17:50:45.016" v="226" actId="2696"/>
        <pc:sldMkLst>
          <pc:docMk/>
          <pc:sldMk cId="4127338999" sldId="261"/>
        </pc:sldMkLst>
      </pc:sldChg>
      <pc:sldChg chg="modSp add del mod modClrScheme chgLayout">
        <pc:chgData name="Daniel Khashabi" userId="62390808-c838-45e6-be59-d6fd0d208bc8" providerId="ADAL" clId="{877A232D-F3D9-5E41-AA83-7E05034EA9AC}" dt="2025-02-26T17:51:56.595" v="285" actId="2696"/>
        <pc:sldMkLst>
          <pc:docMk/>
          <pc:sldMk cId="1217281193" sldId="262"/>
        </pc:sldMkLst>
      </pc:sldChg>
      <pc:sldChg chg="addSp delSp modSp add mod modClrScheme modShow chgLayout">
        <pc:chgData name="Daniel Khashabi" userId="62390808-c838-45e6-be59-d6fd0d208bc8" providerId="ADAL" clId="{877A232D-F3D9-5E41-AA83-7E05034EA9AC}" dt="2025-03-13T13:02:47.364" v="1815" actId="729"/>
        <pc:sldMkLst>
          <pc:docMk/>
          <pc:sldMk cId="1134173540" sldId="266"/>
        </pc:sldMkLst>
        <pc:spChg chg="mod ord">
          <ac:chgData name="Daniel Khashabi" userId="62390808-c838-45e6-be59-d6fd0d208bc8" providerId="ADAL" clId="{877A232D-F3D9-5E41-AA83-7E05034EA9AC}" dt="2025-02-26T17:48:22.433" v="179" actId="1036"/>
          <ac:spMkLst>
            <pc:docMk/>
            <pc:sldMk cId="1134173540" sldId="266"/>
            <ac:spMk id="3" creationId="{2190FBA7-D81F-F923-C669-1406FF060110}"/>
          </ac:spMkLst>
        </pc:spChg>
        <pc:spChg chg="add mod ord">
          <ac:chgData name="Daniel Khashabi" userId="62390808-c838-45e6-be59-d6fd0d208bc8" providerId="ADAL" clId="{877A232D-F3D9-5E41-AA83-7E05034EA9AC}" dt="2025-02-26T17:48:06.448" v="165" actId="20577"/>
          <ac:spMkLst>
            <pc:docMk/>
            <pc:sldMk cId="1134173540" sldId="266"/>
            <ac:spMk id="4" creationId="{3C371883-B352-BFE9-723A-B614238D0CA5}"/>
          </ac:spMkLst>
        </pc:spChg>
      </pc:sldChg>
      <pc:sldChg chg="modSp add del mod modClrScheme chgLayout">
        <pc:chgData name="Daniel Khashabi" userId="62390808-c838-45e6-be59-d6fd0d208bc8" providerId="ADAL" clId="{877A232D-F3D9-5E41-AA83-7E05034EA9AC}" dt="2025-02-26T17:53:25.591" v="348" actId="2696"/>
        <pc:sldMkLst>
          <pc:docMk/>
          <pc:sldMk cId="1423877950" sldId="268"/>
        </pc:sldMkLst>
      </pc:sldChg>
      <pc:sldChg chg="delSp mod">
        <pc:chgData name="Daniel Khashabi" userId="62390808-c838-45e6-be59-d6fd0d208bc8" providerId="ADAL" clId="{877A232D-F3D9-5E41-AA83-7E05034EA9AC}" dt="2025-02-27T02:33:44.492" v="1371" actId="478"/>
        <pc:sldMkLst>
          <pc:docMk/>
          <pc:sldMk cId="1958450046" sldId="292"/>
        </pc:sldMkLst>
      </pc:sldChg>
      <pc:sldChg chg="modSp del mod chgLayout">
        <pc:chgData name="Daniel Khashabi" userId="62390808-c838-45e6-be59-d6fd0d208bc8" providerId="ADAL" clId="{877A232D-F3D9-5E41-AA83-7E05034EA9AC}" dt="2025-03-13T14:30:29.875" v="1906" actId="2696"/>
        <pc:sldMkLst>
          <pc:docMk/>
          <pc:sldMk cId="183854210" sldId="296"/>
        </pc:sldMkLst>
      </pc:sldChg>
      <pc:sldChg chg="addSp modSp mod chgLayout">
        <pc:chgData name="Daniel Khashabi" userId="62390808-c838-45e6-be59-d6fd0d208bc8" providerId="ADAL" clId="{877A232D-F3D9-5E41-AA83-7E05034EA9AC}" dt="2025-03-25T12:53:33.732" v="2213" actId="2711"/>
        <pc:sldMkLst>
          <pc:docMk/>
          <pc:sldMk cId="990611817" sldId="299"/>
        </pc:sldMkLst>
        <pc:spChg chg="mod ord">
          <ac:chgData name="Daniel Khashabi" userId="62390808-c838-45e6-be59-d6fd0d208bc8" providerId="ADAL" clId="{877A232D-F3D9-5E41-AA83-7E05034EA9AC}" dt="2025-03-25T12:53:33.732" v="2213" actId="2711"/>
          <ac:spMkLst>
            <pc:docMk/>
            <pc:sldMk cId="990611817" sldId="299"/>
            <ac:spMk id="2" creationId="{00000000-0000-0000-0000-000000000000}"/>
          </ac:spMkLst>
        </pc:spChg>
        <pc:spChg chg="add mod ord">
          <ac:chgData name="Daniel Khashabi" userId="62390808-c838-45e6-be59-d6fd0d208bc8" providerId="ADAL" clId="{877A232D-F3D9-5E41-AA83-7E05034EA9AC}" dt="2025-03-25T12:53:30.369" v="2212" actId="700"/>
          <ac:spMkLst>
            <pc:docMk/>
            <pc:sldMk cId="990611817" sldId="299"/>
            <ac:spMk id="5" creationId="{C1EC6303-EEC5-9313-D594-61869E81E31A}"/>
          </ac:spMkLst>
        </pc:spChg>
      </pc:sldChg>
      <pc:sldChg chg="modSp mod">
        <pc:chgData name="Daniel Khashabi" userId="62390808-c838-45e6-be59-d6fd0d208bc8" providerId="ADAL" clId="{877A232D-F3D9-5E41-AA83-7E05034EA9AC}" dt="2025-03-25T12:54:48.534" v="2248" actId="255"/>
        <pc:sldMkLst>
          <pc:docMk/>
          <pc:sldMk cId="1675852541" sldId="300"/>
        </pc:sldMkLst>
        <pc:spChg chg="mod">
          <ac:chgData name="Daniel Khashabi" userId="62390808-c838-45e6-be59-d6fd0d208bc8" providerId="ADAL" clId="{877A232D-F3D9-5E41-AA83-7E05034EA9AC}" dt="2025-03-25T12:54:42.378" v="2247" actId="1038"/>
          <ac:spMkLst>
            <pc:docMk/>
            <pc:sldMk cId="1675852541" sldId="300"/>
            <ac:spMk id="2" creationId="{00000000-0000-0000-0000-000000000000}"/>
          </ac:spMkLst>
        </pc:spChg>
        <pc:spChg chg="mod">
          <ac:chgData name="Daniel Khashabi" userId="62390808-c838-45e6-be59-d6fd0d208bc8" providerId="ADAL" clId="{877A232D-F3D9-5E41-AA83-7E05034EA9AC}" dt="2025-03-25T12:54:48.534" v="2248" actId="255"/>
          <ac:spMkLst>
            <pc:docMk/>
            <pc:sldMk cId="1675852541" sldId="300"/>
            <ac:spMk id="5" creationId="{5468F5D4-0739-32A9-1CE9-127E04C8E80F}"/>
          </ac:spMkLst>
        </pc:spChg>
      </pc:sldChg>
      <pc:sldChg chg="modSp mod">
        <pc:chgData name="Daniel Khashabi" userId="62390808-c838-45e6-be59-d6fd0d208bc8" providerId="ADAL" clId="{877A232D-F3D9-5E41-AA83-7E05034EA9AC}" dt="2025-02-26T17:54:39.877" v="368" actId="20577"/>
        <pc:sldMkLst>
          <pc:docMk/>
          <pc:sldMk cId="224718348" sldId="301"/>
        </pc:sldMkLst>
        <pc:spChg chg="mod">
          <ac:chgData name="Daniel Khashabi" userId="62390808-c838-45e6-be59-d6fd0d208bc8" providerId="ADAL" clId="{877A232D-F3D9-5E41-AA83-7E05034EA9AC}" dt="2025-02-26T17:54:39.877" v="368" actId="20577"/>
          <ac:spMkLst>
            <pc:docMk/>
            <pc:sldMk cId="224718348" sldId="301"/>
            <ac:spMk id="2" creationId="{00000000-0000-0000-0000-000000000000}"/>
          </ac:spMkLst>
        </pc:spChg>
      </pc:sldChg>
      <pc:sldChg chg="addSp modSp add">
        <pc:chgData name="Daniel Khashabi" userId="62390808-c838-45e6-be59-d6fd0d208bc8" providerId="ADAL" clId="{877A232D-F3D9-5E41-AA83-7E05034EA9AC}" dt="2025-03-10T13:57:59.139" v="1699"/>
        <pc:sldMkLst>
          <pc:docMk/>
          <pc:sldMk cId="1581302658" sldId="322"/>
        </pc:sldMkLst>
        <pc:spChg chg="add mod">
          <ac:chgData name="Daniel Khashabi" userId="62390808-c838-45e6-be59-d6fd0d208bc8" providerId="ADAL" clId="{877A232D-F3D9-5E41-AA83-7E05034EA9AC}" dt="2025-03-10T13:57:59.139" v="1699"/>
          <ac:spMkLst>
            <pc:docMk/>
            <pc:sldMk cId="1581302658" sldId="322"/>
            <ac:spMk id="7" creationId="{89F301DD-A265-0960-8172-039D0CEE2818}"/>
          </ac:spMkLst>
        </pc:spChg>
      </pc:sldChg>
      <pc:sldChg chg="del">
        <pc:chgData name="Daniel Khashabi" userId="62390808-c838-45e6-be59-d6fd0d208bc8" providerId="ADAL" clId="{877A232D-F3D9-5E41-AA83-7E05034EA9AC}" dt="2025-02-26T17:44:45.088" v="58" actId="2696"/>
        <pc:sldMkLst>
          <pc:docMk/>
          <pc:sldMk cId="3821442067" sldId="322"/>
        </pc:sldMkLst>
      </pc:sldChg>
      <pc:sldChg chg="del">
        <pc:chgData name="Daniel Khashabi" userId="62390808-c838-45e6-be59-d6fd0d208bc8" providerId="ADAL" clId="{877A232D-F3D9-5E41-AA83-7E05034EA9AC}" dt="2025-02-26T17:44:45.088" v="58" actId="2696"/>
        <pc:sldMkLst>
          <pc:docMk/>
          <pc:sldMk cId="1308100322" sldId="331"/>
        </pc:sldMkLst>
      </pc:sldChg>
      <pc:sldChg chg="addSp modSp add">
        <pc:chgData name="Daniel Khashabi" userId="62390808-c838-45e6-be59-d6fd0d208bc8" providerId="ADAL" clId="{877A232D-F3D9-5E41-AA83-7E05034EA9AC}" dt="2025-03-10T13:58:00.411" v="1700"/>
        <pc:sldMkLst>
          <pc:docMk/>
          <pc:sldMk cId="3768215248" sldId="331"/>
        </pc:sldMkLst>
        <pc:spChg chg="add mod">
          <ac:chgData name="Daniel Khashabi" userId="62390808-c838-45e6-be59-d6fd0d208bc8" providerId="ADAL" clId="{877A232D-F3D9-5E41-AA83-7E05034EA9AC}" dt="2025-03-10T13:58:00.411" v="1700"/>
          <ac:spMkLst>
            <pc:docMk/>
            <pc:sldMk cId="3768215248" sldId="331"/>
            <ac:spMk id="3" creationId="{B25264A7-6323-14BD-9FF4-32F0C657F60E}"/>
          </ac:spMkLst>
        </pc:spChg>
      </pc:sldChg>
      <pc:sldChg chg="mod modShow">
        <pc:chgData name="Daniel Khashabi" userId="62390808-c838-45e6-be59-d6fd0d208bc8" providerId="ADAL" clId="{877A232D-F3D9-5E41-AA83-7E05034EA9AC}" dt="2025-03-13T13:03:08.564" v="1816" actId="729"/>
        <pc:sldMkLst>
          <pc:docMk/>
          <pc:sldMk cId="271212921" sldId="335"/>
        </pc:sldMkLst>
      </pc:sldChg>
      <pc:sldChg chg="addSp delSp modSp mod">
        <pc:chgData name="Daniel Khashabi" userId="62390808-c838-45e6-be59-d6fd0d208bc8" providerId="ADAL" clId="{877A232D-F3D9-5E41-AA83-7E05034EA9AC}" dt="2025-03-25T13:01:21.021" v="2449"/>
        <pc:sldMkLst>
          <pc:docMk/>
          <pc:sldMk cId="1537601946" sldId="342"/>
        </pc:sldMkLst>
        <pc:spChg chg="add mod">
          <ac:chgData name="Daniel Khashabi" userId="62390808-c838-45e6-be59-d6fd0d208bc8" providerId="ADAL" clId="{877A232D-F3D9-5E41-AA83-7E05034EA9AC}" dt="2025-03-25T13:01:21.021" v="2449"/>
          <ac:spMkLst>
            <pc:docMk/>
            <pc:sldMk cId="1537601946" sldId="342"/>
            <ac:spMk id="7" creationId="{1DF6A6CF-C1B9-B916-BADE-71FDE024B22E}"/>
          </ac:spMkLst>
        </pc:spChg>
      </pc:sldChg>
      <pc:sldChg chg="modSp mod">
        <pc:chgData name="Daniel Khashabi" userId="62390808-c838-45e6-be59-d6fd0d208bc8" providerId="ADAL" clId="{877A232D-F3D9-5E41-AA83-7E05034EA9AC}" dt="2025-03-10T05:50:04.374" v="1649" actId="2711"/>
        <pc:sldMkLst>
          <pc:docMk/>
          <pc:sldMk cId="429166191" sldId="344"/>
        </pc:sldMkLst>
        <pc:spChg chg="mod">
          <ac:chgData name="Daniel Khashabi" userId="62390808-c838-45e6-be59-d6fd0d208bc8" providerId="ADAL" clId="{877A232D-F3D9-5E41-AA83-7E05034EA9AC}" dt="2025-03-10T05:49:58.746" v="1639" actId="20577"/>
          <ac:spMkLst>
            <pc:docMk/>
            <pc:sldMk cId="429166191" sldId="344"/>
            <ac:spMk id="2" creationId="{00000000-0000-0000-0000-000000000000}"/>
          </ac:spMkLst>
        </pc:spChg>
        <pc:spChg chg="mod">
          <ac:chgData name="Daniel Khashabi" userId="62390808-c838-45e6-be59-d6fd0d208bc8" providerId="ADAL" clId="{877A232D-F3D9-5E41-AA83-7E05034EA9AC}" dt="2025-03-10T05:50:04.374" v="1649" actId="2711"/>
          <ac:spMkLst>
            <pc:docMk/>
            <pc:sldMk cId="429166191" sldId="344"/>
            <ac:spMk id="6" creationId="{A57B3D5C-8149-7C25-4089-5969785DB54C}"/>
          </ac:spMkLst>
        </pc:spChg>
      </pc:sldChg>
      <pc:sldChg chg="del">
        <pc:chgData name="Daniel Khashabi" userId="62390808-c838-45e6-be59-d6fd0d208bc8" providerId="ADAL" clId="{877A232D-F3D9-5E41-AA83-7E05034EA9AC}" dt="2025-02-26T17:44:03.144" v="53" actId="2696"/>
        <pc:sldMkLst>
          <pc:docMk/>
          <pc:sldMk cId="912997725" sldId="1541"/>
        </pc:sldMkLst>
      </pc:sldChg>
      <pc:sldChg chg="addSp modSp add">
        <pc:chgData name="Daniel Khashabi" userId="62390808-c838-45e6-be59-d6fd0d208bc8" providerId="ADAL" clId="{877A232D-F3D9-5E41-AA83-7E05034EA9AC}" dt="2025-03-10T13:58:10.581" v="1708"/>
        <pc:sldMkLst>
          <pc:docMk/>
          <pc:sldMk cId="3561004510" sldId="1541"/>
        </pc:sldMkLst>
        <pc:spChg chg="add mod">
          <ac:chgData name="Daniel Khashabi" userId="62390808-c838-45e6-be59-d6fd0d208bc8" providerId="ADAL" clId="{877A232D-F3D9-5E41-AA83-7E05034EA9AC}" dt="2025-03-10T13:58:10.581" v="1708"/>
          <ac:spMkLst>
            <pc:docMk/>
            <pc:sldMk cId="3561004510" sldId="1541"/>
            <ac:spMk id="3" creationId="{518D3736-C6B5-B392-BB93-7C261A7D15EB}"/>
          </ac:spMkLst>
        </pc:spChg>
      </pc:sldChg>
      <pc:sldChg chg="addSp modSp">
        <pc:chgData name="Daniel Khashabi" userId="62390808-c838-45e6-be59-d6fd0d208bc8" providerId="ADAL" clId="{877A232D-F3D9-5E41-AA83-7E05034EA9AC}" dt="2025-03-10T13:59:24.193" v="1799"/>
        <pc:sldMkLst>
          <pc:docMk/>
          <pc:sldMk cId="0" sldId="1783"/>
        </pc:sldMkLst>
        <pc:spChg chg="add mod">
          <ac:chgData name="Daniel Khashabi" userId="62390808-c838-45e6-be59-d6fd0d208bc8" providerId="ADAL" clId="{877A232D-F3D9-5E41-AA83-7E05034EA9AC}" dt="2025-03-10T13:58:50.666" v="1715"/>
          <ac:spMkLst>
            <pc:docMk/>
            <pc:sldMk cId="0" sldId="1783"/>
            <ac:spMk id="3" creationId="{6CD1BDA9-BCDC-948D-D422-82ED750C21B2}"/>
          </ac:spMkLst>
        </pc:spChg>
      </pc:sldChg>
      <pc:sldChg chg="addSp delSp modSp add del mod chgLayout">
        <pc:chgData name="Daniel Khashabi" userId="62390808-c838-45e6-be59-d6fd0d208bc8" providerId="ADAL" clId="{877A232D-F3D9-5E41-AA83-7E05034EA9AC}" dt="2025-03-13T14:31:12.578" v="1933" actId="2696"/>
        <pc:sldMkLst>
          <pc:docMk/>
          <pc:sldMk cId="2135988057" sldId="1816"/>
        </pc:sldMkLst>
      </pc:sldChg>
      <pc:sldChg chg="del">
        <pc:chgData name="Daniel Khashabi" userId="62390808-c838-45e6-be59-d6fd0d208bc8" providerId="ADAL" clId="{877A232D-F3D9-5E41-AA83-7E05034EA9AC}" dt="2025-03-10T13:52:50.984" v="1650" actId="2696"/>
        <pc:sldMkLst>
          <pc:docMk/>
          <pc:sldMk cId="2790746718" sldId="1843"/>
        </pc:sldMkLst>
      </pc:sldChg>
      <pc:sldChg chg="modSp del mod modShow">
        <pc:chgData name="Daniel Khashabi" userId="62390808-c838-45e6-be59-d6fd0d208bc8" providerId="ADAL" clId="{877A232D-F3D9-5E41-AA83-7E05034EA9AC}" dt="2025-03-25T13:01:12.773" v="2444" actId="2696"/>
        <pc:sldMkLst>
          <pc:docMk/>
          <pc:sldMk cId="629252539" sldId="1951"/>
        </pc:sldMkLst>
      </pc:sldChg>
      <pc:sldChg chg="add del">
        <pc:chgData name="Daniel Khashabi" userId="62390808-c838-45e6-be59-d6fd0d208bc8" providerId="ADAL" clId="{877A232D-F3D9-5E41-AA83-7E05034EA9AC}" dt="2025-03-10T14:01:08.729" v="1810" actId="2696"/>
        <pc:sldMkLst>
          <pc:docMk/>
          <pc:sldMk cId="2730066574" sldId="1976"/>
        </pc:sldMkLst>
      </pc:sldChg>
      <pc:sldChg chg="addSp modSp add mod">
        <pc:chgData name="Daniel Khashabi" userId="62390808-c838-45e6-be59-d6fd0d208bc8" providerId="ADAL" clId="{877A232D-F3D9-5E41-AA83-7E05034EA9AC}" dt="2025-03-10T13:58:04.425" v="1703"/>
        <pc:sldMkLst>
          <pc:docMk/>
          <pc:sldMk cId="1123219979" sldId="1992"/>
        </pc:sldMkLst>
        <pc:spChg chg="mod">
          <ac:chgData name="Daniel Khashabi" userId="62390808-c838-45e6-be59-d6fd0d208bc8" providerId="ADAL" clId="{877A232D-F3D9-5E41-AA83-7E05034EA9AC}" dt="2025-02-26T17:49:35.248" v="186" actId="207"/>
          <ac:spMkLst>
            <pc:docMk/>
            <pc:sldMk cId="1123219979" sldId="1992"/>
            <ac:spMk id="4" creationId="{2D31766A-0FBF-FE7F-8CEC-490182E86F49}"/>
          </ac:spMkLst>
        </pc:spChg>
        <pc:spChg chg="add mod">
          <ac:chgData name="Daniel Khashabi" userId="62390808-c838-45e6-be59-d6fd0d208bc8" providerId="ADAL" clId="{877A232D-F3D9-5E41-AA83-7E05034EA9AC}" dt="2025-03-10T13:58:04.425" v="1703"/>
          <ac:spMkLst>
            <pc:docMk/>
            <pc:sldMk cId="1123219979" sldId="1992"/>
            <ac:spMk id="5" creationId="{C4CBB0B6-6A32-E8B0-2036-105952AE5675}"/>
          </ac:spMkLst>
        </pc:spChg>
        <pc:spChg chg="add mod">
          <ac:chgData name="Daniel Khashabi" userId="62390808-c838-45e6-be59-d6fd0d208bc8" providerId="ADAL" clId="{877A232D-F3D9-5E41-AA83-7E05034EA9AC}" dt="2025-02-26T17:50:21.356" v="200" actId="14100"/>
          <ac:spMkLst>
            <pc:docMk/>
            <pc:sldMk cId="1123219979" sldId="1992"/>
            <ac:spMk id="6" creationId="{38B41B38-79F9-E406-F997-EB2FFD1BAE4E}"/>
          </ac:spMkLst>
        </pc:spChg>
        <pc:spChg chg="add mod">
          <ac:chgData name="Daniel Khashabi" userId="62390808-c838-45e6-be59-d6fd0d208bc8" providerId="ADAL" clId="{877A232D-F3D9-5E41-AA83-7E05034EA9AC}" dt="2025-02-26T17:50:42.059" v="225" actId="1076"/>
          <ac:spMkLst>
            <pc:docMk/>
            <pc:sldMk cId="1123219979" sldId="1992"/>
            <ac:spMk id="9" creationId="{E7F4D815-5B1F-0613-69E6-C9FDB6DD19DF}"/>
          </ac:spMkLst>
        </pc:spChg>
        <pc:picChg chg="mod">
          <ac:chgData name="Daniel Khashabi" userId="62390808-c838-45e6-be59-d6fd0d208bc8" providerId="ADAL" clId="{877A232D-F3D9-5E41-AA83-7E05034EA9AC}" dt="2025-02-26T17:50:25.484" v="221" actId="1037"/>
          <ac:picMkLst>
            <pc:docMk/>
            <pc:sldMk cId="1123219979" sldId="1992"/>
            <ac:picMk id="7" creationId="{F50020A5-58FA-84D8-B059-BFE741690483}"/>
          </ac:picMkLst>
        </pc:picChg>
      </pc:sldChg>
      <pc:sldChg chg="del">
        <pc:chgData name="Daniel Khashabi" userId="62390808-c838-45e6-be59-d6fd0d208bc8" providerId="ADAL" clId="{877A232D-F3D9-5E41-AA83-7E05034EA9AC}" dt="2025-02-26T17:45:12.885" v="60" actId="2696"/>
        <pc:sldMkLst>
          <pc:docMk/>
          <pc:sldMk cId="3551986019" sldId="1992"/>
        </pc:sldMkLst>
      </pc:sldChg>
      <pc:sldChg chg="addSp modSp">
        <pc:chgData name="Daniel Khashabi" userId="62390808-c838-45e6-be59-d6fd0d208bc8" providerId="ADAL" clId="{877A232D-F3D9-5E41-AA83-7E05034EA9AC}" dt="2025-03-10T13:58:43.849" v="1713"/>
        <pc:sldMkLst>
          <pc:docMk/>
          <pc:sldMk cId="2237526775" sldId="2039"/>
        </pc:sldMkLst>
        <pc:spChg chg="add mod">
          <ac:chgData name="Daniel Khashabi" userId="62390808-c838-45e6-be59-d6fd0d208bc8" providerId="ADAL" clId="{877A232D-F3D9-5E41-AA83-7E05034EA9AC}" dt="2025-03-10T13:58:43.849" v="1713"/>
          <ac:spMkLst>
            <pc:docMk/>
            <pc:sldMk cId="2237526775" sldId="2039"/>
            <ac:spMk id="7" creationId="{3F13EC46-8DEC-2AA2-6576-19EB8C245AF3}"/>
          </ac:spMkLst>
        </pc:spChg>
      </pc:sldChg>
      <pc:sldChg chg="addSp modSp">
        <pc:chgData name="Daniel Khashabi" userId="62390808-c838-45e6-be59-d6fd0d208bc8" providerId="ADAL" clId="{877A232D-F3D9-5E41-AA83-7E05034EA9AC}" dt="2025-04-01T13:02:39.950" v="3270"/>
        <pc:sldMkLst>
          <pc:docMk/>
          <pc:sldMk cId="1052598362" sldId="2040"/>
        </pc:sldMkLst>
        <pc:spChg chg="add mod">
          <ac:chgData name="Daniel Khashabi" userId="62390808-c838-45e6-be59-d6fd0d208bc8" providerId="ADAL" clId="{877A232D-F3D9-5E41-AA83-7E05034EA9AC}" dt="2025-04-01T13:02:39.950" v="3270"/>
          <ac:spMkLst>
            <pc:docMk/>
            <pc:sldMk cId="1052598362" sldId="2040"/>
            <ac:spMk id="4" creationId="{FCA95672-8001-5765-901B-85642394E97D}"/>
          </ac:spMkLst>
        </pc:spChg>
      </pc:sldChg>
      <pc:sldChg chg="addSp modSp">
        <pc:chgData name="Daniel Khashabi" userId="62390808-c838-45e6-be59-d6fd0d208bc8" providerId="ADAL" clId="{877A232D-F3D9-5E41-AA83-7E05034EA9AC}" dt="2025-04-01T13:02:36.648" v="3269"/>
        <pc:sldMkLst>
          <pc:docMk/>
          <pc:sldMk cId="2080264006" sldId="2043"/>
        </pc:sldMkLst>
        <pc:spChg chg="add mod">
          <ac:chgData name="Daniel Khashabi" userId="62390808-c838-45e6-be59-d6fd0d208bc8" providerId="ADAL" clId="{877A232D-F3D9-5E41-AA83-7E05034EA9AC}" dt="2025-04-01T13:02:36.648" v="3269"/>
          <ac:spMkLst>
            <pc:docMk/>
            <pc:sldMk cId="2080264006" sldId="2043"/>
            <ac:spMk id="5" creationId="{60B0C647-FDDF-8A6E-94EE-6AA9F4A80C1C}"/>
          </ac:spMkLst>
        </pc:spChg>
      </pc:sldChg>
      <pc:sldChg chg="addSp modSp">
        <pc:chgData name="Daniel Khashabi" userId="62390808-c838-45e6-be59-d6fd0d208bc8" providerId="ADAL" clId="{877A232D-F3D9-5E41-AA83-7E05034EA9AC}" dt="2025-03-10T13:58:28.041" v="1709"/>
        <pc:sldMkLst>
          <pc:docMk/>
          <pc:sldMk cId="611989560" sldId="2069"/>
        </pc:sldMkLst>
        <pc:spChg chg="add mod">
          <ac:chgData name="Daniel Khashabi" userId="62390808-c838-45e6-be59-d6fd0d208bc8" providerId="ADAL" clId="{877A232D-F3D9-5E41-AA83-7E05034EA9AC}" dt="2025-03-10T13:58:28.041" v="1709"/>
          <ac:spMkLst>
            <pc:docMk/>
            <pc:sldMk cId="611989560" sldId="2069"/>
            <ac:spMk id="4" creationId="{1C2D89DA-B1B6-F0E6-70D9-15E9BA76A239}"/>
          </ac:spMkLst>
        </pc:spChg>
      </pc:sldChg>
      <pc:sldChg chg="addSp modSp">
        <pc:chgData name="Daniel Khashabi" userId="62390808-c838-45e6-be59-d6fd0d208bc8" providerId="ADAL" clId="{877A232D-F3D9-5E41-AA83-7E05034EA9AC}" dt="2025-03-10T13:58:45.150" v="1714"/>
        <pc:sldMkLst>
          <pc:docMk/>
          <pc:sldMk cId="662861100" sldId="2087"/>
        </pc:sldMkLst>
        <pc:spChg chg="add mod">
          <ac:chgData name="Daniel Khashabi" userId="62390808-c838-45e6-be59-d6fd0d208bc8" providerId="ADAL" clId="{877A232D-F3D9-5E41-AA83-7E05034EA9AC}" dt="2025-03-10T13:58:45.150" v="1714"/>
          <ac:spMkLst>
            <pc:docMk/>
            <pc:sldMk cId="662861100" sldId="2087"/>
            <ac:spMk id="4" creationId="{22FEDBDB-757F-7644-C299-857B943690E7}"/>
          </ac:spMkLst>
        </pc:spChg>
      </pc:sldChg>
      <pc:sldChg chg="modSp mod">
        <pc:chgData name="Daniel Khashabi" userId="62390808-c838-45e6-be59-d6fd0d208bc8" providerId="ADAL" clId="{877A232D-F3D9-5E41-AA83-7E05034EA9AC}" dt="2025-03-25T12:56:09.996" v="2380" actId="27636"/>
        <pc:sldMkLst>
          <pc:docMk/>
          <pc:sldMk cId="3213120219" sldId="2097"/>
        </pc:sldMkLst>
        <pc:spChg chg="mod">
          <ac:chgData name="Daniel Khashabi" userId="62390808-c838-45e6-be59-d6fd0d208bc8" providerId="ADAL" clId="{877A232D-F3D9-5E41-AA83-7E05034EA9AC}" dt="2025-03-25T12:55:18.199" v="2258" actId="20577"/>
          <ac:spMkLst>
            <pc:docMk/>
            <pc:sldMk cId="3213120219" sldId="2097"/>
            <ac:spMk id="19" creationId="{00000000-0000-0000-0000-000000000000}"/>
          </ac:spMkLst>
        </pc:spChg>
        <pc:spChg chg="mod">
          <ac:chgData name="Daniel Khashabi" userId="62390808-c838-45e6-be59-d6fd0d208bc8" providerId="ADAL" clId="{877A232D-F3D9-5E41-AA83-7E05034EA9AC}" dt="2025-03-25T12:56:09.996" v="2380" actId="27636"/>
          <ac:spMkLst>
            <pc:docMk/>
            <pc:sldMk cId="3213120219" sldId="2097"/>
            <ac:spMk id="26" creationId="{948113E2-BC30-7047-1F8C-535B80033A59}"/>
          </ac:spMkLst>
        </pc:spChg>
      </pc:sldChg>
      <pc:sldChg chg="modSp mod">
        <pc:chgData name="Daniel Khashabi" userId="62390808-c838-45e6-be59-d6fd0d208bc8" providerId="ADAL" clId="{877A232D-F3D9-5E41-AA83-7E05034EA9AC}" dt="2025-02-26T17:54:43.264" v="369"/>
        <pc:sldMkLst>
          <pc:docMk/>
          <pc:sldMk cId="488662203" sldId="2107"/>
        </pc:sldMkLst>
        <pc:spChg chg="mod">
          <ac:chgData name="Daniel Khashabi" userId="62390808-c838-45e6-be59-d6fd0d208bc8" providerId="ADAL" clId="{877A232D-F3D9-5E41-AA83-7E05034EA9AC}" dt="2025-02-26T17:54:43.264" v="369"/>
          <ac:spMkLst>
            <pc:docMk/>
            <pc:sldMk cId="488662203" sldId="2107"/>
            <ac:spMk id="30" creationId="{3E1DACC2-A1E2-9798-F3A5-BCDCA7EEA13E}"/>
          </ac:spMkLst>
        </pc:spChg>
      </pc:sldChg>
      <pc:sldChg chg="modSp mod">
        <pc:chgData name="Daniel Khashabi" userId="62390808-c838-45e6-be59-d6fd0d208bc8" providerId="ADAL" clId="{877A232D-F3D9-5E41-AA83-7E05034EA9AC}" dt="2025-02-26T17:54:45.303" v="370"/>
        <pc:sldMkLst>
          <pc:docMk/>
          <pc:sldMk cId="4216714220" sldId="2108"/>
        </pc:sldMkLst>
        <pc:spChg chg="mod">
          <ac:chgData name="Daniel Khashabi" userId="62390808-c838-45e6-be59-d6fd0d208bc8" providerId="ADAL" clId="{877A232D-F3D9-5E41-AA83-7E05034EA9AC}" dt="2025-02-26T17:54:45.303" v="370"/>
          <ac:spMkLst>
            <pc:docMk/>
            <pc:sldMk cId="4216714220" sldId="2108"/>
            <ac:spMk id="34" creationId="{872D82FF-0478-17DE-7729-1F4B0140D95E}"/>
          </ac:spMkLst>
        </pc:spChg>
      </pc:sldChg>
      <pc:sldChg chg="del">
        <pc:chgData name="Daniel Khashabi" userId="62390808-c838-45e6-be59-d6fd0d208bc8" providerId="ADAL" clId="{877A232D-F3D9-5E41-AA83-7E05034EA9AC}" dt="2025-02-26T17:44:45.088" v="58" actId="2696"/>
        <pc:sldMkLst>
          <pc:docMk/>
          <pc:sldMk cId="3536975445" sldId="2118"/>
        </pc:sldMkLst>
      </pc:sldChg>
      <pc:sldChg chg="addSp modSp add">
        <pc:chgData name="Daniel Khashabi" userId="62390808-c838-45e6-be59-d6fd0d208bc8" providerId="ADAL" clId="{877A232D-F3D9-5E41-AA83-7E05034EA9AC}" dt="2025-03-10T13:58:01.941" v="1701"/>
        <pc:sldMkLst>
          <pc:docMk/>
          <pc:sldMk cId="4063096730" sldId="2118"/>
        </pc:sldMkLst>
        <pc:spChg chg="add mod">
          <ac:chgData name="Daniel Khashabi" userId="62390808-c838-45e6-be59-d6fd0d208bc8" providerId="ADAL" clId="{877A232D-F3D9-5E41-AA83-7E05034EA9AC}" dt="2025-03-10T13:58:01.941" v="1701"/>
          <ac:spMkLst>
            <pc:docMk/>
            <pc:sldMk cId="4063096730" sldId="2118"/>
            <ac:spMk id="2" creationId="{CBD55082-4EDF-B9C5-0E82-FF32105BECAE}"/>
          </ac:spMkLst>
        </pc:spChg>
      </pc:sldChg>
      <pc:sldChg chg="add">
        <pc:chgData name="Daniel Khashabi" userId="62390808-c838-45e6-be59-d6fd0d208bc8" providerId="ADAL" clId="{877A232D-F3D9-5E41-AA83-7E05034EA9AC}" dt="2025-03-25T13:02:12.581" v="2452"/>
        <pc:sldMkLst>
          <pc:docMk/>
          <pc:sldMk cId="3769528389" sldId="2127"/>
        </pc:sldMkLst>
      </pc:sldChg>
      <pc:sldChg chg="add del">
        <pc:chgData name="Daniel Khashabi" userId="62390808-c838-45e6-be59-d6fd0d208bc8" providerId="ADAL" clId="{877A232D-F3D9-5E41-AA83-7E05034EA9AC}" dt="2025-03-25T13:02:00.860" v="2451" actId="2696"/>
        <pc:sldMkLst>
          <pc:docMk/>
          <pc:sldMk cId="3846831846" sldId="2127"/>
        </pc:sldMkLst>
      </pc:sldChg>
      <pc:sldChg chg="del">
        <pc:chgData name="Daniel Khashabi" userId="62390808-c838-45e6-be59-d6fd0d208bc8" providerId="ADAL" clId="{877A232D-F3D9-5E41-AA83-7E05034EA9AC}" dt="2025-03-13T14:28:56.415" v="1825" actId="2696"/>
        <pc:sldMkLst>
          <pc:docMk/>
          <pc:sldMk cId="3259858336" sldId="2133"/>
        </pc:sldMkLst>
      </pc:sldChg>
      <pc:sldChg chg="del">
        <pc:chgData name="Daniel Khashabi" userId="62390808-c838-45e6-be59-d6fd0d208bc8" providerId="ADAL" clId="{877A232D-F3D9-5E41-AA83-7E05034EA9AC}" dt="2025-03-13T14:30:03.574" v="1901" actId="2696"/>
        <pc:sldMkLst>
          <pc:docMk/>
          <pc:sldMk cId="193953545" sldId="2134"/>
        </pc:sldMkLst>
      </pc:sldChg>
      <pc:sldChg chg="addSp modSp mod">
        <pc:chgData name="Daniel Khashabi" userId="62390808-c838-45e6-be59-d6fd0d208bc8" providerId="ADAL" clId="{877A232D-F3D9-5E41-AA83-7E05034EA9AC}" dt="2025-03-13T14:29:58.549" v="1900" actId="1035"/>
        <pc:sldMkLst>
          <pc:docMk/>
          <pc:sldMk cId="3545075296" sldId="2140"/>
        </pc:sldMkLst>
        <pc:spChg chg="mod">
          <ac:chgData name="Daniel Khashabi" userId="62390808-c838-45e6-be59-d6fd0d208bc8" providerId="ADAL" clId="{877A232D-F3D9-5E41-AA83-7E05034EA9AC}" dt="2025-03-13T14:27:36.389" v="1818" actId="1076"/>
          <ac:spMkLst>
            <pc:docMk/>
            <pc:sldMk cId="3545075296" sldId="2140"/>
            <ac:spMk id="2"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3"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4"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5"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56"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57"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110"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111"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112"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116"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148"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149"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150"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151"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204"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205"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206"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207"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208"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209"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210" creationId="{00000000-0000-0000-0000-000000000000}"/>
          </ac:spMkLst>
        </pc:spChg>
        <pc:spChg chg="mod">
          <ac:chgData name="Daniel Khashabi" userId="62390808-c838-45e6-be59-d6fd0d208bc8" providerId="ADAL" clId="{877A232D-F3D9-5E41-AA83-7E05034EA9AC}" dt="2025-03-13T14:29:58.549" v="1900" actId="1035"/>
          <ac:spMkLst>
            <pc:docMk/>
            <pc:sldMk cId="3545075296" sldId="2140"/>
            <ac:spMk id="211" creationId="{00000000-0000-0000-0000-000000000000}"/>
          </ac:spMkLst>
        </pc:spChg>
        <pc:spChg chg="add mod">
          <ac:chgData name="Daniel Khashabi" userId="62390808-c838-45e6-be59-d6fd0d208bc8" providerId="ADAL" clId="{877A232D-F3D9-5E41-AA83-7E05034EA9AC}" dt="2025-03-13T14:29:58.549" v="1900" actId="1035"/>
          <ac:spMkLst>
            <pc:docMk/>
            <pc:sldMk cId="3545075296" sldId="2140"/>
            <ac:spMk id="213" creationId="{D794186F-D233-7C75-EA43-71E44D88BE3A}"/>
          </ac:spMkLst>
        </pc:spChg>
        <pc:spChg chg="add mod">
          <ac:chgData name="Daniel Khashabi" userId="62390808-c838-45e6-be59-d6fd0d208bc8" providerId="ADAL" clId="{877A232D-F3D9-5E41-AA83-7E05034EA9AC}" dt="2025-03-13T14:29:52.886" v="1890" actId="1035"/>
          <ac:spMkLst>
            <pc:docMk/>
            <pc:sldMk cId="3545075296" sldId="2140"/>
            <ac:spMk id="214" creationId="{CA1FAE9E-34D2-131A-D6D7-E11BA072E400}"/>
          </ac:spMkLst>
        </pc:spChg>
        <pc:spChg chg="add mod">
          <ac:chgData name="Daniel Khashabi" userId="62390808-c838-45e6-be59-d6fd0d208bc8" providerId="ADAL" clId="{877A232D-F3D9-5E41-AA83-7E05034EA9AC}" dt="2025-03-13T14:29:52.886" v="1890" actId="1035"/>
          <ac:spMkLst>
            <pc:docMk/>
            <pc:sldMk cId="3545075296" sldId="2140"/>
            <ac:spMk id="215" creationId="{FB294398-8309-FB92-5AF7-D7DB3DB50BEC}"/>
          </ac:spMkLst>
        </pc:spChg>
        <pc:spChg chg="add mod">
          <ac:chgData name="Daniel Khashabi" userId="62390808-c838-45e6-be59-d6fd0d208bc8" providerId="ADAL" clId="{877A232D-F3D9-5E41-AA83-7E05034EA9AC}" dt="2025-03-13T14:29:52.886" v="1890" actId="1035"/>
          <ac:spMkLst>
            <pc:docMk/>
            <pc:sldMk cId="3545075296" sldId="2140"/>
            <ac:spMk id="216" creationId="{7A47A69E-A741-E8B1-5CC1-3C950E91ABA5}"/>
          </ac:spMkLst>
        </pc:spChg>
        <pc:spChg chg="add mod">
          <ac:chgData name="Daniel Khashabi" userId="62390808-c838-45e6-be59-d6fd0d208bc8" providerId="ADAL" clId="{877A232D-F3D9-5E41-AA83-7E05034EA9AC}" dt="2025-03-13T14:29:52.886" v="1890" actId="1035"/>
          <ac:spMkLst>
            <pc:docMk/>
            <pc:sldMk cId="3545075296" sldId="2140"/>
            <ac:spMk id="217" creationId="{25578C9A-274E-984E-6508-97F0FDECFDDE}"/>
          </ac:spMkLst>
        </pc:spChg>
        <pc:spChg chg="add mod">
          <ac:chgData name="Daniel Khashabi" userId="62390808-c838-45e6-be59-d6fd0d208bc8" providerId="ADAL" clId="{877A232D-F3D9-5E41-AA83-7E05034EA9AC}" dt="2025-03-13T14:29:52.886" v="1890" actId="1035"/>
          <ac:spMkLst>
            <pc:docMk/>
            <pc:sldMk cId="3545075296" sldId="2140"/>
            <ac:spMk id="218" creationId="{DA793B77-A465-4B6E-78AD-1329178C36F2}"/>
          </ac:spMkLst>
        </pc:spChg>
        <pc:spChg chg="add mod">
          <ac:chgData name="Daniel Khashabi" userId="62390808-c838-45e6-be59-d6fd0d208bc8" providerId="ADAL" clId="{877A232D-F3D9-5E41-AA83-7E05034EA9AC}" dt="2025-03-13T14:29:52.886" v="1890" actId="1035"/>
          <ac:spMkLst>
            <pc:docMk/>
            <pc:sldMk cId="3545075296" sldId="2140"/>
            <ac:spMk id="219" creationId="{031CC02B-AD10-0BCD-9524-532A3004BE96}"/>
          </ac:spMkLst>
        </pc:spChg>
        <pc:spChg chg="add mod">
          <ac:chgData name="Daniel Khashabi" userId="62390808-c838-45e6-be59-d6fd0d208bc8" providerId="ADAL" clId="{877A232D-F3D9-5E41-AA83-7E05034EA9AC}" dt="2025-03-13T14:29:52.886" v="1890" actId="1035"/>
          <ac:spMkLst>
            <pc:docMk/>
            <pc:sldMk cId="3545075296" sldId="2140"/>
            <ac:spMk id="220" creationId="{02B0E316-8819-567C-4979-0CC957B73ECC}"/>
          </ac:spMkLst>
        </pc:spChg>
        <pc:spChg chg="add mod">
          <ac:chgData name="Daniel Khashabi" userId="62390808-c838-45e6-be59-d6fd0d208bc8" providerId="ADAL" clId="{877A232D-F3D9-5E41-AA83-7E05034EA9AC}" dt="2025-03-13T14:29:52.886" v="1890" actId="1035"/>
          <ac:spMkLst>
            <pc:docMk/>
            <pc:sldMk cId="3545075296" sldId="2140"/>
            <ac:spMk id="221" creationId="{03164F59-64D5-0F1C-DF5F-B715D8956791}"/>
          </ac:spMkLst>
        </pc:spChg>
        <pc:spChg chg="add mod">
          <ac:chgData name="Daniel Khashabi" userId="62390808-c838-45e6-be59-d6fd0d208bc8" providerId="ADAL" clId="{877A232D-F3D9-5E41-AA83-7E05034EA9AC}" dt="2025-03-13T14:29:52.886" v="1890" actId="1035"/>
          <ac:spMkLst>
            <pc:docMk/>
            <pc:sldMk cId="3545075296" sldId="2140"/>
            <ac:spMk id="222" creationId="{CAAF1573-B1FD-E9EE-2AB0-5717BCC9DC43}"/>
          </ac:spMkLst>
        </pc:spChg>
        <pc:spChg chg="add mod">
          <ac:chgData name="Daniel Khashabi" userId="62390808-c838-45e6-be59-d6fd0d208bc8" providerId="ADAL" clId="{877A232D-F3D9-5E41-AA83-7E05034EA9AC}" dt="2025-03-13T14:29:52.886" v="1890" actId="1035"/>
          <ac:spMkLst>
            <pc:docMk/>
            <pc:sldMk cId="3545075296" sldId="2140"/>
            <ac:spMk id="224" creationId="{0F5EFBA2-E278-6582-614F-2C98BC14101C}"/>
          </ac:spMkLst>
        </pc:spChg>
        <pc:spChg chg="add mod">
          <ac:chgData name="Daniel Khashabi" userId="62390808-c838-45e6-be59-d6fd0d208bc8" providerId="ADAL" clId="{877A232D-F3D9-5E41-AA83-7E05034EA9AC}" dt="2025-03-13T14:29:52.886" v="1890" actId="1035"/>
          <ac:spMkLst>
            <pc:docMk/>
            <pc:sldMk cId="3545075296" sldId="2140"/>
            <ac:spMk id="225" creationId="{D0322E64-C249-A401-5C86-24CED667E931}"/>
          </ac:spMkLst>
        </pc:spChg>
        <pc:spChg chg="add mod">
          <ac:chgData name="Daniel Khashabi" userId="62390808-c838-45e6-be59-d6fd0d208bc8" providerId="ADAL" clId="{877A232D-F3D9-5E41-AA83-7E05034EA9AC}" dt="2025-03-13T14:29:52.886" v="1890" actId="1035"/>
          <ac:spMkLst>
            <pc:docMk/>
            <pc:sldMk cId="3545075296" sldId="2140"/>
            <ac:spMk id="227" creationId="{911A5569-D4DD-FEF1-0C7A-6523F4FDA162}"/>
          </ac:spMkLst>
        </pc:spChg>
        <pc:grpChg chg="mod">
          <ac:chgData name="Daniel Khashabi" userId="62390808-c838-45e6-be59-d6fd0d208bc8" providerId="ADAL" clId="{877A232D-F3D9-5E41-AA83-7E05034EA9AC}" dt="2025-03-13T14:29:58.549" v="1900" actId="1035"/>
          <ac:grpSpMkLst>
            <pc:docMk/>
            <pc:sldMk cId="3545075296" sldId="2140"/>
            <ac:grpSpMk id="6"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1"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4"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7"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20"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23"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26"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29"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32"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35"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42"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49"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58"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65"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68"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71"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74"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77"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80"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83"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86"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89"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96"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03"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13"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17"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24"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27"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30"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33"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36"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39"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42"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45"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52"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59"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62"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65"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68"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71"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74"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77"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80"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83"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90" creationId="{00000000-0000-0000-0000-000000000000}"/>
          </ac:grpSpMkLst>
        </pc:grpChg>
        <pc:grpChg chg="mod">
          <ac:chgData name="Daniel Khashabi" userId="62390808-c838-45e6-be59-d6fd0d208bc8" providerId="ADAL" clId="{877A232D-F3D9-5E41-AA83-7E05034EA9AC}" dt="2025-03-13T14:29:58.549" v="1900" actId="1035"/>
          <ac:grpSpMkLst>
            <pc:docMk/>
            <pc:sldMk cId="3545075296" sldId="2140"/>
            <ac:grpSpMk id="197" creationId="{00000000-0000-0000-0000-000000000000}"/>
          </ac:grpSpMkLst>
        </pc:grpChg>
        <pc:picChg chg="add mod">
          <ac:chgData name="Daniel Khashabi" userId="62390808-c838-45e6-be59-d6fd0d208bc8" providerId="ADAL" clId="{877A232D-F3D9-5E41-AA83-7E05034EA9AC}" dt="2025-03-13T14:29:52.886" v="1890" actId="1035"/>
          <ac:picMkLst>
            <pc:docMk/>
            <pc:sldMk cId="3545075296" sldId="2140"/>
            <ac:picMk id="223" creationId="{4C0E4065-1A3F-580A-418E-8D3EA34F6DC7}"/>
          </ac:picMkLst>
        </pc:picChg>
        <pc:picChg chg="add mod">
          <ac:chgData name="Daniel Khashabi" userId="62390808-c838-45e6-be59-d6fd0d208bc8" providerId="ADAL" clId="{877A232D-F3D9-5E41-AA83-7E05034EA9AC}" dt="2025-03-13T14:29:52.886" v="1890" actId="1035"/>
          <ac:picMkLst>
            <pc:docMk/>
            <pc:sldMk cId="3545075296" sldId="2140"/>
            <ac:picMk id="226" creationId="{DFE4BFB4-B169-E887-541E-3CA649C47E0D}"/>
          </ac:picMkLst>
        </pc:picChg>
      </pc:sldChg>
      <pc:sldChg chg="modSp mod">
        <pc:chgData name="Daniel Khashabi" userId="62390808-c838-45e6-be59-d6fd0d208bc8" providerId="ADAL" clId="{877A232D-F3D9-5E41-AA83-7E05034EA9AC}" dt="2025-02-26T17:54:47.643" v="371"/>
        <pc:sldMkLst>
          <pc:docMk/>
          <pc:sldMk cId="3119166292" sldId="2143"/>
        </pc:sldMkLst>
        <pc:spChg chg="mod">
          <ac:chgData name="Daniel Khashabi" userId="62390808-c838-45e6-be59-d6fd0d208bc8" providerId="ADAL" clId="{877A232D-F3D9-5E41-AA83-7E05034EA9AC}" dt="2025-02-26T17:54:47.643" v="371"/>
          <ac:spMkLst>
            <pc:docMk/>
            <pc:sldMk cId="3119166292" sldId="2143"/>
            <ac:spMk id="34" creationId="{872D82FF-0478-17DE-7729-1F4B0140D95E}"/>
          </ac:spMkLst>
        </pc:spChg>
      </pc:sldChg>
      <pc:sldChg chg="del">
        <pc:chgData name="Daniel Khashabi" userId="62390808-c838-45e6-be59-d6fd0d208bc8" providerId="ADAL" clId="{877A232D-F3D9-5E41-AA83-7E05034EA9AC}" dt="2025-02-26T17:44:03.144" v="53" actId="2696"/>
        <pc:sldMkLst>
          <pc:docMk/>
          <pc:sldMk cId="1445528531" sldId="2144"/>
        </pc:sldMkLst>
      </pc:sldChg>
      <pc:sldChg chg="addSp modSp add">
        <pc:chgData name="Daniel Khashabi" userId="62390808-c838-45e6-be59-d6fd0d208bc8" providerId="ADAL" clId="{877A232D-F3D9-5E41-AA83-7E05034EA9AC}" dt="2025-03-10T13:58:07.284" v="1705"/>
        <pc:sldMkLst>
          <pc:docMk/>
          <pc:sldMk cId="3756589331" sldId="2144"/>
        </pc:sldMkLst>
        <pc:spChg chg="add mod">
          <ac:chgData name="Daniel Khashabi" userId="62390808-c838-45e6-be59-d6fd0d208bc8" providerId="ADAL" clId="{877A232D-F3D9-5E41-AA83-7E05034EA9AC}" dt="2025-03-10T13:58:07.284" v="1705"/>
          <ac:spMkLst>
            <pc:docMk/>
            <pc:sldMk cId="3756589331" sldId="2144"/>
            <ac:spMk id="3" creationId="{C20198CF-B710-D8CB-AA85-44FA9C49C10B}"/>
          </ac:spMkLst>
        </pc:spChg>
      </pc:sldChg>
      <pc:sldChg chg="modSp mod">
        <pc:chgData name="Daniel Khashabi" userId="62390808-c838-45e6-be59-d6fd0d208bc8" providerId="ADAL" clId="{877A232D-F3D9-5E41-AA83-7E05034EA9AC}" dt="2025-03-25T12:56:24.767" v="2381" actId="2711"/>
        <pc:sldMkLst>
          <pc:docMk/>
          <pc:sldMk cId="1449909188" sldId="2146"/>
        </pc:sldMkLst>
        <pc:spChg chg="mod">
          <ac:chgData name="Daniel Khashabi" userId="62390808-c838-45e6-be59-d6fd0d208bc8" providerId="ADAL" clId="{877A232D-F3D9-5E41-AA83-7E05034EA9AC}" dt="2025-03-25T12:56:24.767" v="2381" actId="2711"/>
          <ac:spMkLst>
            <pc:docMk/>
            <pc:sldMk cId="1449909188" sldId="2146"/>
            <ac:spMk id="26" creationId="{948113E2-BC30-7047-1F8C-535B80033A59}"/>
          </ac:spMkLst>
        </pc:spChg>
      </pc:sldChg>
      <pc:sldChg chg="addSp modSp add">
        <pc:chgData name="Daniel Khashabi" userId="62390808-c838-45e6-be59-d6fd0d208bc8" providerId="ADAL" clId="{877A232D-F3D9-5E41-AA83-7E05034EA9AC}" dt="2025-03-10T13:58:08.530" v="1706"/>
        <pc:sldMkLst>
          <pc:docMk/>
          <pc:sldMk cId="435641343" sldId="2148"/>
        </pc:sldMkLst>
        <pc:spChg chg="add mod">
          <ac:chgData name="Daniel Khashabi" userId="62390808-c838-45e6-be59-d6fd0d208bc8" providerId="ADAL" clId="{877A232D-F3D9-5E41-AA83-7E05034EA9AC}" dt="2025-03-10T13:58:08.530" v="1706"/>
          <ac:spMkLst>
            <pc:docMk/>
            <pc:sldMk cId="435641343" sldId="2148"/>
            <ac:spMk id="3" creationId="{F6BEAEBC-E08E-CC3D-D2B4-74C2A1F08E30}"/>
          </ac:spMkLst>
        </pc:spChg>
      </pc:sldChg>
      <pc:sldChg chg="del">
        <pc:chgData name="Daniel Khashabi" userId="62390808-c838-45e6-be59-d6fd0d208bc8" providerId="ADAL" clId="{877A232D-F3D9-5E41-AA83-7E05034EA9AC}" dt="2025-02-26T17:44:03.144" v="53" actId="2696"/>
        <pc:sldMkLst>
          <pc:docMk/>
          <pc:sldMk cId="4075516391" sldId="2148"/>
        </pc:sldMkLst>
      </pc:sldChg>
      <pc:sldChg chg="addSp modSp add">
        <pc:chgData name="Daniel Khashabi" userId="62390808-c838-45e6-be59-d6fd0d208bc8" providerId="ADAL" clId="{877A232D-F3D9-5E41-AA83-7E05034EA9AC}" dt="2025-03-10T13:58:09.547" v="1707"/>
        <pc:sldMkLst>
          <pc:docMk/>
          <pc:sldMk cId="478531269" sldId="2149"/>
        </pc:sldMkLst>
        <pc:spChg chg="add mod">
          <ac:chgData name="Daniel Khashabi" userId="62390808-c838-45e6-be59-d6fd0d208bc8" providerId="ADAL" clId="{877A232D-F3D9-5E41-AA83-7E05034EA9AC}" dt="2025-03-10T13:58:09.547" v="1707"/>
          <ac:spMkLst>
            <pc:docMk/>
            <pc:sldMk cId="478531269" sldId="2149"/>
            <ac:spMk id="21" creationId="{571EAFB4-095B-C47F-1917-D92A9ED07296}"/>
          </ac:spMkLst>
        </pc:spChg>
      </pc:sldChg>
      <pc:sldChg chg="del">
        <pc:chgData name="Daniel Khashabi" userId="62390808-c838-45e6-be59-d6fd0d208bc8" providerId="ADAL" clId="{877A232D-F3D9-5E41-AA83-7E05034EA9AC}" dt="2025-02-26T17:44:03.144" v="53" actId="2696"/>
        <pc:sldMkLst>
          <pc:docMk/>
          <pc:sldMk cId="3202892392" sldId="2149"/>
        </pc:sldMkLst>
      </pc:sldChg>
      <pc:sldChg chg="del">
        <pc:chgData name="Daniel Khashabi" userId="62390808-c838-45e6-be59-d6fd0d208bc8" providerId="ADAL" clId="{877A232D-F3D9-5E41-AA83-7E05034EA9AC}" dt="2025-02-26T17:45:12.885" v="60" actId="2696"/>
        <pc:sldMkLst>
          <pc:docMk/>
          <pc:sldMk cId="2778063608" sldId="2150"/>
        </pc:sldMkLst>
      </pc:sldChg>
      <pc:sldChg chg="addSp modSp add">
        <pc:chgData name="Daniel Khashabi" userId="62390808-c838-45e6-be59-d6fd0d208bc8" providerId="ADAL" clId="{877A232D-F3D9-5E41-AA83-7E05034EA9AC}" dt="2025-03-10T13:58:03.123" v="1702"/>
        <pc:sldMkLst>
          <pc:docMk/>
          <pc:sldMk cId="4249067027" sldId="2150"/>
        </pc:sldMkLst>
        <pc:spChg chg="add mod">
          <ac:chgData name="Daniel Khashabi" userId="62390808-c838-45e6-be59-d6fd0d208bc8" providerId="ADAL" clId="{877A232D-F3D9-5E41-AA83-7E05034EA9AC}" dt="2025-03-10T13:58:03.123" v="1702"/>
          <ac:spMkLst>
            <pc:docMk/>
            <pc:sldMk cId="4249067027" sldId="2150"/>
            <ac:spMk id="6" creationId="{AEF20FB8-A4AC-705C-7EE3-11CDF91E6D9E}"/>
          </ac:spMkLst>
        </pc:spChg>
      </pc:sldChg>
      <pc:sldChg chg="addSp modSp add">
        <pc:chgData name="Daniel Khashabi" userId="62390808-c838-45e6-be59-d6fd0d208bc8" providerId="ADAL" clId="{877A232D-F3D9-5E41-AA83-7E05034EA9AC}" dt="2025-03-10T13:58:05.718" v="1704"/>
        <pc:sldMkLst>
          <pc:docMk/>
          <pc:sldMk cId="1187242157" sldId="2151"/>
        </pc:sldMkLst>
        <pc:spChg chg="add mod">
          <ac:chgData name="Daniel Khashabi" userId="62390808-c838-45e6-be59-d6fd0d208bc8" providerId="ADAL" clId="{877A232D-F3D9-5E41-AA83-7E05034EA9AC}" dt="2025-03-10T13:58:05.718" v="1704"/>
          <ac:spMkLst>
            <pc:docMk/>
            <pc:sldMk cId="1187242157" sldId="2151"/>
            <ac:spMk id="4" creationId="{5170D622-891A-05B8-662D-304FE0D70952}"/>
          </ac:spMkLst>
        </pc:spChg>
      </pc:sldChg>
      <pc:sldChg chg="del">
        <pc:chgData name="Daniel Khashabi" userId="62390808-c838-45e6-be59-d6fd0d208bc8" providerId="ADAL" clId="{877A232D-F3D9-5E41-AA83-7E05034EA9AC}" dt="2025-02-26T17:45:12.885" v="60" actId="2696"/>
        <pc:sldMkLst>
          <pc:docMk/>
          <pc:sldMk cId="4274638510" sldId="2151"/>
        </pc:sldMkLst>
      </pc:sldChg>
      <pc:sldChg chg="addSp modSp">
        <pc:chgData name="Daniel Khashabi" userId="62390808-c838-45e6-be59-d6fd0d208bc8" providerId="ADAL" clId="{877A232D-F3D9-5E41-AA83-7E05034EA9AC}" dt="2025-03-10T13:58:38.019" v="1711"/>
        <pc:sldMkLst>
          <pc:docMk/>
          <pc:sldMk cId="1359813283" sldId="2154"/>
        </pc:sldMkLst>
        <pc:spChg chg="add mod">
          <ac:chgData name="Daniel Khashabi" userId="62390808-c838-45e6-be59-d6fd0d208bc8" providerId="ADAL" clId="{877A232D-F3D9-5E41-AA83-7E05034EA9AC}" dt="2025-03-10T13:58:38.019" v="1711"/>
          <ac:spMkLst>
            <pc:docMk/>
            <pc:sldMk cId="1359813283" sldId="2154"/>
            <ac:spMk id="4" creationId="{5C930DEC-D324-182F-B117-3637FF285DC9}"/>
          </ac:spMkLst>
        </pc:spChg>
      </pc:sldChg>
      <pc:sldChg chg="modSp del mod modClrScheme chgLayout">
        <pc:chgData name="Daniel Khashabi" userId="62390808-c838-45e6-be59-d6fd0d208bc8" providerId="ADAL" clId="{877A232D-F3D9-5E41-AA83-7E05034EA9AC}" dt="2025-03-10T13:57:55.216" v="1698" actId="2696"/>
        <pc:sldMkLst>
          <pc:docMk/>
          <pc:sldMk cId="383882603" sldId="2165"/>
        </pc:sldMkLst>
      </pc:sldChg>
      <pc:sldChg chg="addSp modSp">
        <pc:chgData name="Daniel Khashabi" userId="62390808-c838-45e6-be59-d6fd0d208bc8" providerId="ADAL" clId="{877A232D-F3D9-5E41-AA83-7E05034EA9AC}" dt="2025-03-10T13:58:36.909" v="1710"/>
        <pc:sldMkLst>
          <pc:docMk/>
          <pc:sldMk cId="1391188890" sldId="2166"/>
        </pc:sldMkLst>
        <pc:spChg chg="add mod">
          <ac:chgData name="Daniel Khashabi" userId="62390808-c838-45e6-be59-d6fd0d208bc8" providerId="ADAL" clId="{877A232D-F3D9-5E41-AA83-7E05034EA9AC}" dt="2025-03-10T13:58:36.909" v="1710"/>
          <ac:spMkLst>
            <pc:docMk/>
            <pc:sldMk cId="1391188890" sldId="2166"/>
            <ac:spMk id="4" creationId="{568B7366-8611-637D-6892-4BDED5AA8872}"/>
          </ac:spMkLst>
        </pc:spChg>
      </pc:sldChg>
      <pc:sldChg chg="addSp modSp">
        <pc:chgData name="Daniel Khashabi" userId="62390808-c838-45e6-be59-d6fd0d208bc8" providerId="ADAL" clId="{877A232D-F3D9-5E41-AA83-7E05034EA9AC}" dt="2025-03-10T13:58:41.593" v="1712"/>
        <pc:sldMkLst>
          <pc:docMk/>
          <pc:sldMk cId="1670293751" sldId="2167"/>
        </pc:sldMkLst>
        <pc:spChg chg="add mod">
          <ac:chgData name="Daniel Khashabi" userId="62390808-c838-45e6-be59-d6fd0d208bc8" providerId="ADAL" clId="{877A232D-F3D9-5E41-AA83-7E05034EA9AC}" dt="2025-03-10T13:58:41.593" v="1712"/>
          <ac:spMkLst>
            <pc:docMk/>
            <pc:sldMk cId="1670293751" sldId="2167"/>
            <ac:spMk id="4" creationId="{C2C49A8F-F623-7F33-069E-9F3798024ACF}"/>
          </ac:spMkLst>
        </pc:spChg>
      </pc:sldChg>
      <pc:sldChg chg="addSp modSp new del mod modClrScheme chgLayout">
        <pc:chgData name="Daniel Khashabi" userId="62390808-c838-45e6-be59-d6fd0d208bc8" providerId="ADAL" clId="{877A232D-F3D9-5E41-AA83-7E05034EA9AC}" dt="2025-03-10T13:57:53.436" v="1697" actId="2696"/>
        <pc:sldMkLst>
          <pc:docMk/>
          <pc:sldMk cId="638930986" sldId="2169"/>
        </pc:sldMkLst>
      </pc:sldChg>
      <pc:sldChg chg="addSp modSp new mod">
        <pc:chgData name="Daniel Khashabi" userId="62390808-c838-45e6-be59-d6fd0d208bc8" providerId="ADAL" clId="{877A232D-F3D9-5E41-AA83-7E05034EA9AC}" dt="2025-03-25T13:00:58.970" v="2443" actId="1037"/>
        <pc:sldMkLst>
          <pc:docMk/>
          <pc:sldMk cId="989530215" sldId="2170"/>
        </pc:sldMkLst>
        <pc:spChg chg="mod">
          <ac:chgData name="Daniel Khashabi" userId="62390808-c838-45e6-be59-d6fd0d208bc8" providerId="ADAL" clId="{877A232D-F3D9-5E41-AA83-7E05034EA9AC}" dt="2025-03-25T12:59:25.933" v="2407" actId="20577"/>
          <ac:spMkLst>
            <pc:docMk/>
            <pc:sldMk cId="989530215" sldId="2170"/>
            <ac:spMk id="2" creationId="{EEF7B035-2A24-3CE4-30A9-FE17B27620AC}"/>
          </ac:spMkLst>
        </pc:spChg>
        <pc:spChg chg="mod">
          <ac:chgData name="Daniel Khashabi" userId="62390808-c838-45e6-be59-d6fd0d208bc8" providerId="ADAL" clId="{877A232D-F3D9-5E41-AA83-7E05034EA9AC}" dt="2025-03-25T12:59:40.721" v="2420" actId="5793"/>
          <ac:spMkLst>
            <pc:docMk/>
            <pc:sldMk cId="989530215" sldId="2170"/>
            <ac:spMk id="3" creationId="{E7AD703B-F0FC-AC6F-815D-F5559F56D62D}"/>
          </ac:spMkLst>
        </pc:spChg>
        <pc:spChg chg="add mod">
          <ac:chgData name="Daniel Khashabi" userId="62390808-c838-45e6-be59-d6fd0d208bc8" providerId="ADAL" clId="{877A232D-F3D9-5E41-AA83-7E05034EA9AC}" dt="2025-03-25T13:00:58.970" v="2443" actId="1037"/>
          <ac:spMkLst>
            <pc:docMk/>
            <pc:sldMk cId="989530215" sldId="2170"/>
            <ac:spMk id="5" creationId="{0CDE89B4-906B-5863-3FC6-D99B9811A18A}"/>
          </ac:spMkLst>
        </pc:spChg>
        <pc:picChg chg="add mod">
          <ac:chgData name="Daniel Khashabi" userId="62390808-c838-45e6-be59-d6fd0d208bc8" providerId="ADAL" clId="{877A232D-F3D9-5E41-AA83-7E05034EA9AC}" dt="2025-03-25T13:00:34.656" v="2424" actId="1076"/>
          <ac:picMkLst>
            <pc:docMk/>
            <pc:sldMk cId="989530215" sldId="2170"/>
            <ac:picMk id="1026" creationId="{9DF96046-7E56-C339-3889-27D0CFB7907B}"/>
          </ac:picMkLst>
        </pc:picChg>
      </pc:sldChg>
      <pc:sldChg chg="addSp modSp new mod">
        <pc:chgData name="Daniel Khashabi" userId="62390808-c838-45e6-be59-d6fd0d208bc8" providerId="ADAL" clId="{877A232D-F3D9-5E41-AA83-7E05034EA9AC}" dt="2025-03-26T00:58:46.911" v="3268" actId="1076"/>
        <pc:sldMkLst>
          <pc:docMk/>
          <pc:sldMk cId="3064522983" sldId="2171"/>
        </pc:sldMkLst>
        <pc:spChg chg="mod">
          <ac:chgData name="Daniel Khashabi" userId="62390808-c838-45e6-be59-d6fd0d208bc8" providerId="ADAL" clId="{877A232D-F3D9-5E41-AA83-7E05034EA9AC}" dt="2025-02-26T17:51:31.387" v="259" actId="20577"/>
          <ac:spMkLst>
            <pc:docMk/>
            <pc:sldMk cId="3064522983" sldId="2171"/>
            <ac:spMk id="2" creationId="{CB1467AB-83B7-1D2A-8B82-B96FC1D339E1}"/>
          </ac:spMkLst>
        </pc:spChg>
        <pc:spChg chg="mod">
          <ac:chgData name="Daniel Khashabi" userId="62390808-c838-45e6-be59-d6fd0d208bc8" providerId="ADAL" clId="{877A232D-F3D9-5E41-AA83-7E05034EA9AC}" dt="2025-02-27T02:26:40.354" v="871" actId="14100"/>
          <ac:spMkLst>
            <pc:docMk/>
            <pc:sldMk cId="3064522983" sldId="2171"/>
            <ac:spMk id="3" creationId="{D02FB62A-8A67-502F-2F47-C3AFB3C3F3AB}"/>
          </ac:spMkLst>
        </pc:spChg>
        <pc:spChg chg="add mod">
          <ac:chgData name="Daniel Khashabi" userId="62390808-c838-45e6-be59-d6fd0d208bc8" providerId="ADAL" clId="{877A232D-F3D9-5E41-AA83-7E05034EA9AC}" dt="2025-02-27T02:26:10.769" v="862" actId="20577"/>
          <ac:spMkLst>
            <pc:docMk/>
            <pc:sldMk cId="3064522983" sldId="2171"/>
            <ac:spMk id="7" creationId="{77FB5D30-CB58-D80F-3AD0-2F36A8B8E00E}"/>
          </ac:spMkLst>
        </pc:spChg>
        <pc:picChg chg="add mod">
          <ac:chgData name="Daniel Khashabi" userId="62390808-c838-45e6-be59-d6fd0d208bc8" providerId="ADAL" clId="{877A232D-F3D9-5E41-AA83-7E05034EA9AC}" dt="2025-03-26T00:58:46.911" v="3268" actId="1076"/>
          <ac:picMkLst>
            <pc:docMk/>
            <pc:sldMk cId="3064522983" sldId="2171"/>
            <ac:picMk id="4" creationId="{E72764F0-116A-D3EB-B31B-622E39DDC5D5}"/>
          </ac:picMkLst>
        </pc:picChg>
        <pc:picChg chg="add mod">
          <ac:chgData name="Daniel Khashabi" userId="62390808-c838-45e6-be59-d6fd0d208bc8" providerId="ADAL" clId="{877A232D-F3D9-5E41-AA83-7E05034EA9AC}" dt="2025-03-26T00:58:46.911" v="3268" actId="1076"/>
          <ac:picMkLst>
            <pc:docMk/>
            <pc:sldMk cId="3064522983" sldId="2171"/>
            <ac:picMk id="5" creationId="{AF483F2D-9DD6-DF31-11CE-B31B704D5085}"/>
          </ac:picMkLst>
        </pc:picChg>
        <pc:picChg chg="add mod">
          <ac:chgData name="Daniel Khashabi" userId="62390808-c838-45e6-be59-d6fd0d208bc8" providerId="ADAL" clId="{877A232D-F3D9-5E41-AA83-7E05034EA9AC}" dt="2025-03-26T00:58:43.895" v="3267" actId="1037"/>
          <ac:picMkLst>
            <pc:docMk/>
            <pc:sldMk cId="3064522983" sldId="2171"/>
            <ac:picMk id="6" creationId="{5807D22F-15FA-2B21-37FC-A486EDACDC3B}"/>
          </ac:picMkLst>
        </pc:picChg>
        <pc:picChg chg="add mod">
          <ac:chgData name="Daniel Khashabi" userId="62390808-c838-45e6-be59-d6fd0d208bc8" providerId="ADAL" clId="{877A232D-F3D9-5E41-AA83-7E05034EA9AC}" dt="2025-03-26T00:58:43.895" v="3267" actId="1037"/>
          <ac:picMkLst>
            <pc:docMk/>
            <pc:sldMk cId="3064522983" sldId="2171"/>
            <ac:picMk id="8" creationId="{D88E450C-93F6-E807-2EED-8A3FCE1726FF}"/>
          </ac:picMkLst>
        </pc:picChg>
      </pc:sldChg>
      <pc:sldChg chg="addSp modSp new mod modShow">
        <pc:chgData name="Daniel Khashabi" userId="62390808-c838-45e6-be59-d6fd0d208bc8" providerId="ADAL" clId="{877A232D-F3D9-5E41-AA83-7E05034EA9AC}" dt="2025-03-13T13:02:07.235" v="1812" actId="729"/>
        <pc:sldMkLst>
          <pc:docMk/>
          <pc:sldMk cId="2751465447" sldId="2172"/>
        </pc:sldMkLst>
        <pc:spChg chg="mod">
          <ac:chgData name="Daniel Khashabi" userId="62390808-c838-45e6-be59-d6fd0d208bc8" providerId="ADAL" clId="{877A232D-F3D9-5E41-AA83-7E05034EA9AC}" dt="2025-02-26T17:53:18.189" v="342" actId="20577"/>
          <ac:spMkLst>
            <pc:docMk/>
            <pc:sldMk cId="2751465447" sldId="2172"/>
            <ac:spMk id="2" creationId="{4ABEB1C9-5F1B-CE79-75BE-982291829AD3}"/>
          </ac:spMkLst>
        </pc:spChg>
        <pc:spChg chg="mod">
          <ac:chgData name="Daniel Khashabi" userId="62390808-c838-45e6-be59-d6fd0d208bc8" providerId="ADAL" clId="{877A232D-F3D9-5E41-AA83-7E05034EA9AC}" dt="2025-02-27T02:31:28.878" v="1037" actId="2711"/>
          <ac:spMkLst>
            <pc:docMk/>
            <pc:sldMk cId="2751465447" sldId="2172"/>
            <ac:spMk id="3" creationId="{56A8DF47-1B48-5AB6-C269-656625A93201}"/>
          </ac:spMkLst>
        </pc:spChg>
        <pc:picChg chg="add mod">
          <ac:chgData name="Daniel Khashabi" userId="62390808-c838-45e6-be59-d6fd0d208bc8" providerId="ADAL" clId="{877A232D-F3D9-5E41-AA83-7E05034EA9AC}" dt="2025-02-27T02:31:25.221" v="1036" actId="1035"/>
          <ac:picMkLst>
            <pc:docMk/>
            <pc:sldMk cId="2751465447" sldId="2172"/>
            <ac:picMk id="4" creationId="{E56D9F8C-A47E-E56E-5CD3-E262F3311042}"/>
          </ac:picMkLst>
        </pc:picChg>
      </pc:sldChg>
      <pc:sldChg chg="addSp delSp modSp new mod">
        <pc:chgData name="Daniel Khashabi" userId="62390808-c838-45e6-be59-d6fd0d208bc8" providerId="ADAL" clId="{877A232D-F3D9-5E41-AA83-7E05034EA9AC}" dt="2025-02-26T17:55:26.524" v="376"/>
        <pc:sldMkLst>
          <pc:docMk/>
          <pc:sldMk cId="2364500585" sldId="2173"/>
        </pc:sldMkLst>
        <pc:spChg chg="mod">
          <ac:chgData name="Daniel Khashabi" userId="62390808-c838-45e6-be59-d6fd0d208bc8" providerId="ADAL" clId="{877A232D-F3D9-5E41-AA83-7E05034EA9AC}" dt="2025-02-26T17:54:49.980" v="372"/>
          <ac:spMkLst>
            <pc:docMk/>
            <pc:sldMk cId="2364500585" sldId="2173"/>
            <ac:spMk id="2" creationId="{A5CD13E5-999D-2A4B-5A14-DEECA1D54175}"/>
          </ac:spMkLst>
        </pc:spChg>
        <pc:spChg chg="add mod">
          <ac:chgData name="Daniel Khashabi" userId="62390808-c838-45e6-be59-d6fd0d208bc8" providerId="ADAL" clId="{877A232D-F3D9-5E41-AA83-7E05034EA9AC}" dt="2025-02-26T17:55:26.524" v="376"/>
          <ac:spMkLst>
            <pc:docMk/>
            <pc:sldMk cId="2364500585" sldId="2173"/>
            <ac:spMk id="7" creationId="{775003F6-8458-BF54-0C35-B7668A069159}"/>
          </ac:spMkLst>
        </pc:spChg>
        <pc:picChg chg="add mod">
          <ac:chgData name="Daniel Khashabi" userId="62390808-c838-45e6-be59-d6fd0d208bc8" providerId="ADAL" clId="{877A232D-F3D9-5E41-AA83-7E05034EA9AC}" dt="2025-02-26T17:54:21.597" v="351" actId="1076"/>
          <ac:picMkLst>
            <pc:docMk/>
            <pc:sldMk cId="2364500585" sldId="2173"/>
            <ac:picMk id="4" creationId="{0D637F95-B8DB-3F2D-54DE-E90D599E79DE}"/>
          </ac:picMkLst>
        </pc:picChg>
      </pc:sldChg>
      <pc:sldChg chg="addSp delSp modSp new mod ord">
        <pc:chgData name="Daniel Khashabi" userId="62390808-c838-45e6-be59-d6fd0d208bc8" providerId="ADAL" clId="{877A232D-F3D9-5E41-AA83-7E05034EA9AC}" dt="2025-03-25T12:58:41.919" v="2384" actId="1076"/>
        <pc:sldMkLst>
          <pc:docMk/>
          <pc:sldMk cId="2200077454" sldId="2174"/>
        </pc:sldMkLst>
        <pc:spChg chg="mod">
          <ac:chgData name="Daniel Khashabi" userId="62390808-c838-45e6-be59-d6fd0d208bc8" providerId="ADAL" clId="{877A232D-F3D9-5E41-AA83-7E05034EA9AC}" dt="2025-02-27T02:27:44.168" v="940" actId="20577"/>
          <ac:spMkLst>
            <pc:docMk/>
            <pc:sldMk cId="2200077454" sldId="2174"/>
            <ac:spMk id="2" creationId="{1C140C03-C971-8D4B-D08B-230E52441D11}"/>
          </ac:spMkLst>
        </pc:spChg>
        <pc:spChg chg="mod">
          <ac:chgData name="Daniel Khashabi" userId="62390808-c838-45e6-be59-d6fd0d208bc8" providerId="ADAL" clId="{877A232D-F3D9-5E41-AA83-7E05034EA9AC}" dt="2025-02-27T02:30:46.293" v="1027" actId="20577"/>
          <ac:spMkLst>
            <pc:docMk/>
            <pc:sldMk cId="2200077454" sldId="2174"/>
            <ac:spMk id="3" creationId="{402E8F90-0A96-8CCC-8D26-4E80E6695887}"/>
          </ac:spMkLst>
        </pc:spChg>
        <pc:spChg chg="add mod">
          <ac:chgData name="Daniel Khashabi" userId="62390808-c838-45e6-be59-d6fd0d208bc8" providerId="ADAL" clId="{877A232D-F3D9-5E41-AA83-7E05034EA9AC}" dt="2025-02-27T02:30:12.380" v="991" actId="2711"/>
          <ac:spMkLst>
            <pc:docMk/>
            <pc:sldMk cId="2200077454" sldId="2174"/>
            <ac:spMk id="6" creationId="{5395A819-9B39-37A4-D807-4FAB56112D68}"/>
          </ac:spMkLst>
        </pc:spChg>
        <pc:picChg chg="add mod">
          <ac:chgData name="Daniel Khashabi" userId="62390808-c838-45e6-be59-d6fd0d208bc8" providerId="ADAL" clId="{877A232D-F3D9-5E41-AA83-7E05034EA9AC}" dt="2025-03-25T12:58:41.919" v="2384" actId="1076"/>
          <ac:picMkLst>
            <pc:docMk/>
            <pc:sldMk cId="2200077454" sldId="2174"/>
            <ac:picMk id="5" creationId="{842765B1-9A10-99AF-BA88-AB6F6C5ABCAE}"/>
          </ac:picMkLst>
        </pc:picChg>
      </pc:sldChg>
      <pc:sldChg chg="addSp delSp modSp new mod">
        <pc:chgData name="Daniel Khashabi" userId="62390808-c838-45e6-be59-d6fd0d208bc8" providerId="ADAL" clId="{877A232D-F3D9-5E41-AA83-7E05034EA9AC}" dt="2025-03-26T00:58:33.298" v="3255" actId="1035"/>
        <pc:sldMkLst>
          <pc:docMk/>
          <pc:sldMk cId="3680739433" sldId="2175"/>
        </pc:sldMkLst>
        <pc:spChg chg="mod">
          <ac:chgData name="Daniel Khashabi" userId="62390808-c838-45e6-be59-d6fd0d208bc8" providerId="ADAL" clId="{877A232D-F3D9-5E41-AA83-7E05034EA9AC}" dt="2025-02-27T02:21:04.815" v="686" actId="20577"/>
          <ac:spMkLst>
            <pc:docMk/>
            <pc:sldMk cId="3680739433" sldId="2175"/>
            <ac:spMk id="2" creationId="{6A379EF9-93DC-FEA5-F890-3477A89863D7}"/>
          </ac:spMkLst>
        </pc:spChg>
        <pc:spChg chg="mod">
          <ac:chgData name="Daniel Khashabi" userId="62390808-c838-45e6-be59-d6fd0d208bc8" providerId="ADAL" clId="{877A232D-F3D9-5E41-AA83-7E05034EA9AC}" dt="2025-03-26T00:58:22.778" v="3221" actId="20577"/>
          <ac:spMkLst>
            <pc:docMk/>
            <pc:sldMk cId="3680739433" sldId="2175"/>
            <ac:spMk id="3" creationId="{E1709341-91D7-C069-35E8-D86A365878E3}"/>
          </ac:spMkLst>
        </pc:spChg>
        <pc:spChg chg="add mod">
          <ac:chgData name="Daniel Khashabi" userId="62390808-c838-45e6-be59-d6fd0d208bc8" providerId="ADAL" clId="{877A232D-F3D9-5E41-AA83-7E05034EA9AC}" dt="2025-02-27T02:27:01.607" v="894" actId="1038"/>
          <ac:spMkLst>
            <pc:docMk/>
            <pc:sldMk cId="3680739433" sldId="2175"/>
            <ac:spMk id="4" creationId="{B804FE78-945D-0644-8C22-CCFE761E33CF}"/>
          </ac:spMkLst>
        </pc:spChg>
        <pc:spChg chg="add mod">
          <ac:chgData name="Daniel Khashabi" userId="62390808-c838-45e6-be59-d6fd0d208bc8" providerId="ADAL" clId="{877A232D-F3D9-5E41-AA83-7E05034EA9AC}" dt="2025-03-26T00:58:33.298" v="3255" actId="1035"/>
          <ac:spMkLst>
            <pc:docMk/>
            <pc:sldMk cId="3680739433" sldId="2175"/>
            <ac:spMk id="7" creationId="{FA7FE515-E2E1-4FAD-B1EE-F7C5DB880C93}"/>
          </ac:spMkLst>
        </pc:spChg>
        <pc:spChg chg="add mod">
          <ac:chgData name="Daniel Khashabi" userId="62390808-c838-45e6-be59-d6fd0d208bc8" providerId="ADAL" clId="{877A232D-F3D9-5E41-AA83-7E05034EA9AC}" dt="2025-02-27T02:29:13.931" v="965"/>
          <ac:spMkLst>
            <pc:docMk/>
            <pc:sldMk cId="3680739433" sldId="2175"/>
            <ac:spMk id="9" creationId="{1660D911-9989-B519-C806-3AF7AF997E88}"/>
          </ac:spMkLst>
        </pc:spChg>
      </pc:sldChg>
      <pc:sldChg chg="modSp new mod modShow">
        <pc:chgData name="Daniel Khashabi" userId="62390808-c838-45e6-be59-d6fd0d208bc8" providerId="ADAL" clId="{877A232D-F3D9-5E41-AA83-7E05034EA9AC}" dt="2025-03-13T13:02:04.853" v="1811" actId="729"/>
        <pc:sldMkLst>
          <pc:docMk/>
          <pc:sldMk cId="389992008" sldId="2176"/>
        </pc:sldMkLst>
        <pc:spChg chg="mod">
          <ac:chgData name="Daniel Khashabi" userId="62390808-c838-45e6-be59-d6fd0d208bc8" providerId="ADAL" clId="{877A232D-F3D9-5E41-AA83-7E05034EA9AC}" dt="2025-02-27T02:33:17.828" v="1301" actId="20577"/>
          <ac:spMkLst>
            <pc:docMk/>
            <pc:sldMk cId="389992008" sldId="2176"/>
            <ac:spMk id="2" creationId="{D6457029-6471-5AE1-BB21-D25DB87F7BBA}"/>
          </ac:spMkLst>
        </pc:spChg>
        <pc:spChg chg="mod">
          <ac:chgData name="Daniel Khashabi" userId="62390808-c838-45e6-be59-d6fd0d208bc8" providerId="ADAL" clId="{877A232D-F3D9-5E41-AA83-7E05034EA9AC}" dt="2025-03-02T00:43:09.608" v="1587" actId="20577"/>
          <ac:spMkLst>
            <pc:docMk/>
            <pc:sldMk cId="389992008" sldId="2176"/>
            <ac:spMk id="3" creationId="{C81EBE7B-1B96-225E-23F3-BEE84799DB12}"/>
          </ac:spMkLst>
        </pc:spChg>
      </pc:sldChg>
      <pc:sldChg chg="modSp new mod modShow">
        <pc:chgData name="Daniel Khashabi" userId="62390808-c838-45e6-be59-d6fd0d208bc8" providerId="ADAL" clId="{877A232D-F3D9-5E41-AA83-7E05034EA9AC}" dt="2025-03-13T13:02:15.296" v="1813" actId="729"/>
        <pc:sldMkLst>
          <pc:docMk/>
          <pc:sldMk cId="1784614630" sldId="2177"/>
        </pc:sldMkLst>
        <pc:spChg chg="mod">
          <ac:chgData name="Daniel Khashabi" userId="62390808-c838-45e6-be59-d6fd0d208bc8" providerId="ADAL" clId="{877A232D-F3D9-5E41-AA83-7E05034EA9AC}" dt="2025-03-02T00:42:37.790" v="1402" actId="20577"/>
          <ac:spMkLst>
            <pc:docMk/>
            <pc:sldMk cId="1784614630" sldId="2177"/>
            <ac:spMk id="2" creationId="{8814A38C-CA2A-64EE-9FE1-267F229F402D}"/>
          </ac:spMkLst>
        </pc:spChg>
        <pc:spChg chg="mod">
          <ac:chgData name="Daniel Khashabi" userId="62390808-c838-45e6-be59-d6fd0d208bc8" providerId="ADAL" clId="{877A232D-F3D9-5E41-AA83-7E05034EA9AC}" dt="2025-03-02T00:42:32.818" v="1394" actId="20577"/>
          <ac:spMkLst>
            <pc:docMk/>
            <pc:sldMk cId="1784614630" sldId="2177"/>
            <ac:spMk id="3" creationId="{D7E051FD-5EA0-7F30-9C89-0A9DF042A1B2}"/>
          </ac:spMkLst>
        </pc:spChg>
      </pc:sldChg>
      <pc:sldChg chg="addSp modSp new mod modShow">
        <pc:chgData name="Daniel Khashabi" userId="62390808-c838-45e6-be59-d6fd0d208bc8" providerId="ADAL" clId="{877A232D-F3D9-5E41-AA83-7E05034EA9AC}" dt="2025-03-13T13:02:15.296" v="1813" actId="729"/>
        <pc:sldMkLst>
          <pc:docMk/>
          <pc:sldMk cId="2828713276" sldId="2178"/>
        </pc:sldMkLst>
        <pc:spChg chg="mod">
          <ac:chgData name="Daniel Khashabi" userId="62390808-c838-45e6-be59-d6fd0d208bc8" providerId="ADAL" clId="{877A232D-F3D9-5E41-AA83-7E05034EA9AC}" dt="2025-03-10T13:56:54.195" v="1696" actId="20577"/>
          <ac:spMkLst>
            <pc:docMk/>
            <pc:sldMk cId="2828713276" sldId="2178"/>
            <ac:spMk id="2" creationId="{BE16AA17-CC36-5576-DB0B-D12048F65440}"/>
          </ac:spMkLst>
        </pc:spChg>
        <pc:picChg chg="add mod">
          <ac:chgData name="Daniel Khashabi" userId="62390808-c838-45e6-be59-d6fd0d208bc8" providerId="ADAL" clId="{877A232D-F3D9-5E41-AA83-7E05034EA9AC}" dt="2025-03-10T13:55:11.758" v="1659" actId="1076"/>
          <ac:picMkLst>
            <pc:docMk/>
            <pc:sldMk cId="2828713276" sldId="2178"/>
            <ac:picMk id="4" creationId="{ED1F9D63-F504-2D4A-DE0C-7A587E1B434A}"/>
          </ac:picMkLst>
        </pc:picChg>
      </pc:sldChg>
      <pc:sldChg chg="addSp modSp add mod modShow">
        <pc:chgData name="Daniel Khashabi" userId="62390808-c838-45e6-be59-d6fd0d208bc8" providerId="ADAL" clId="{877A232D-F3D9-5E41-AA83-7E05034EA9AC}" dt="2025-03-13T13:02:15.296" v="1813" actId="729"/>
        <pc:sldMkLst>
          <pc:docMk/>
          <pc:sldMk cId="517089562" sldId="2179"/>
        </pc:sldMkLst>
        <pc:picChg chg="add mod">
          <ac:chgData name="Daniel Khashabi" userId="62390808-c838-45e6-be59-d6fd0d208bc8" providerId="ADAL" clId="{877A232D-F3D9-5E41-AA83-7E05034EA9AC}" dt="2025-03-10T13:55:20.402" v="1660"/>
          <ac:picMkLst>
            <pc:docMk/>
            <pc:sldMk cId="517089562" sldId="2179"/>
            <ac:picMk id="4" creationId="{30C58564-1035-76FF-BBDC-859607208D0F}"/>
          </ac:picMkLst>
        </pc:picChg>
      </pc:sldChg>
      <pc:sldChg chg="addSp modSp add mod modShow">
        <pc:chgData name="Daniel Khashabi" userId="62390808-c838-45e6-be59-d6fd0d208bc8" providerId="ADAL" clId="{877A232D-F3D9-5E41-AA83-7E05034EA9AC}" dt="2025-03-13T13:02:15.296" v="1813" actId="729"/>
        <pc:sldMkLst>
          <pc:docMk/>
          <pc:sldMk cId="691897050" sldId="2180"/>
        </pc:sldMkLst>
        <pc:picChg chg="add mod">
          <ac:chgData name="Daniel Khashabi" userId="62390808-c838-45e6-be59-d6fd0d208bc8" providerId="ADAL" clId="{877A232D-F3D9-5E41-AA83-7E05034EA9AC}" dt="2025-03-10T13:55:38.130" v="1663"/>
          <ac:picMkLst>
            <pc:docMk/>
            <pc:sldMk cId="691897050" sldId="2180"/>
            <ac:picMk id="4" creationId="{42F31D0A-B544-AFC0-DCD5-E706512860FB}"/>
          </ac:picMkLst>
        </pc:picChg>
      </pc:sldChg>
      <pc:sldChg chg="addSp modSp add mod modShow">
        <pc:chgData name="Daniel Khashabi" userId="62390808-c838-45e6-be59-d6fd0d208bc8" providerId="ADAL" clId="{877A232D-F3D9-5E41-AA83-7E05034EA9AC}" dt="2025-03-13T13:02:15.296" v="1813" actId="729"/>
        <pc:sldMkLst>
          <pc:docMk/>
          <pc:sldMk cId="3631255631" sldId="2181"/>
        </pc:sldMkLst>
        <pc:picChg chg="add mod">
          <ac:chgData name="Daniel Khashabi" userId="62390808-c838-45e6-be59-d6fd0d208bc8" providerId="ADAL" clId="{877A232D-F3D9-5E41-AA83-7E05034EA9AC}" dt="2025-03-10T13:55:47.970" v="1667"/>
          <ac:picMkLst>
            <pc:docMk/>
            <pc:sldMk cId="3631255631" sldId="2181"/>
            <ac:picMk id="4" creationId="{9A21CD40-9B4B-845B-2D21-988E7696AFA1}"/>
          </ac:picMkLst>
        </pc:picChg>
      </pc:sldChg>
      <pc:sldChg chg="addSp modSp add mod modShow">
        <pc:chgData name="Daniel Khashabi" userId="62390808-c838-45e6-be59-d6fd0d208bc8" providerId="ADAL" clId="{877A232D-F3D9-5E41-AA83-7E05034EA9AC}" dt="2025-03-13T13:02:15.296" v="1813" actId="729"/>
        <pc:sldMkLst>
          <pc:docMk/>
          <pc:sldMk cId="3462138692" sldId="2182"/>
        </pc:sldMkLst>
        <pc:picChg chg="add mod">
          <ac:chgData name="Daniel Khashabi" userId="62390808-c838-45e6-be59-d6fd0d208bc8" providerId="ADAL" clId="{877A232D-F3D9-5E41-AA83-7E05034EA9AC}" dt="2025-03-10T13:56:26.576" v="1673"/>
          <ac:picMkLst>
            <pc:docMk/>
            <pc:sldMk cId="3462138692" sldId="2182"/>
            <ac:picMk id="4" creationId="{12450FA2-3456-A232-5AB0-E11878A01D53}"/>
          </ac:picMkLst>
        </pc:picChg>
      </pc:sldChg>
      <pc:sldChg chg="addSp modSp new mod modShow">
        <pc:chgData name="Daniel Khashabi" userId="62390808-c838-45e6-be59-d6fd0d208bc8" providerId="ADAL" clId="{877A232D-F3D9-5E41-AA83-7E05034EA9AC}" dt="2025-03-13T13:02:15.296" v="1813" actId="729"/>
        <pc:sldMkLst>
          <pc:docMk/>
          <pc:sldMk cId="4173105500" sldId="2183"/>
        </pc:sldMkLst>
        <pc:picChg chg="add mod">
          <ac:chgData name="Daniel Khashabi" userId="62390808-c838-45e6-be59-d6fd0d208bc8" providerId="ADAL" clId="{877A232D-F3D9-5E41-AA83-7E05034EA9AC}" dt="2025-03-10T13:55:29.989" v="1662"/>
          <ac:picMkLst>
            <pc:docMk/>
            <pc:sldMk cId="4173105500" sldId="2183"/>
            <ac:picMk id="4" creationId="{77A5398B-03BA-D214-5FA8-D481EF0587DE}"/>
          </ac:picMkLst>
        </pc:picChg>
      </pc:sldChg>
      <pc:sldChg chg="addSp modSp add mod modShow">
        <pc:chgData name="Daniel Khashabi" userId="62390808-c838-45e6-be59-d6fd0d208bc8" providerId="ADAL" clId="{877A232D-F3D9-5E41-AA83-7E05034EA9AC}" dt="2025-03-13T13:02:15.296" v="1813" actId="729"/>
        <pc:sldMkLst>
          <pc:docMk/>
          <pc:sldMk cId="1680337333" sldId="2184"/>
        </pc:sldMkLst>
        <pc:picChg chg="add mod">
          <ac:chgData name="Daniel Khashabi" userId="62390808-c838-45e6-be59-d6fd0d208bc8" providerId="ADAL" clId="{877A232D-F3D9-5E41-AA83-7E05034EA9AC}" dt="2025-03-10T13:55:56.463" v="1668"/>
          <ac:picMkLst>
            <pc:docMk/>
            <pc:sldMk cId="1680337333" sldId="2184"/>
            <ac:picMk id="4" creationId="{FD86C2A8-6654-A386-90FE-63CB37EC92DF}"/>
          </ac:picMkLst>
        </pc:picChg>
      </pc:sldChg>
      <pc:sldChg chg="addSp modSp add mod modShow">
        <pc:chgData name="Daniel Khashabi" userId="62390808-c838-45e6-be59-d6fd0d208bc8" providerId="ADAL" clId="{877A232D-F3D9-5E41-AA83-7E05034EA9AC}" dt="2025-03-13T13:02:15.296" v="1813" actId="729"/>
        <pc:sldMkLst>
          <pc:docMk/>
          <pc:sldMk cId="985259164" sldId="2185"/>
        </pc:sldMkLst>
        <pc:picChg chg="add mod">
          <ac:chgData name="Daniel Khashabi" userId="62390808-c838-45e6-be59-d6fd0d208bc8" providerId="ADAL" clId="{877A232D-F3D9-5E41-AA83-7E05034EA9AC}" dt="2025-03-10T13:56:04.200" v="1669"/>
          <ac:picMkLst>
            <pc:docMk/>
            <pc:sldMk cId="985259164" sldId="2185"/>
            <ac:picMk id="4" creationId="{8A2B79ED-6808-9769-65B1-02D06166499F}"/>
          </ac:picMkLst>
        </pc:picChg>
      </pc:sldChg>
      <pc:sldChg chg="addSp modSp add mod modShow">
        <pc:chgData name="Daniel Khashabi" userId="62390808-c838-45e6-be59-d6fd0d208bc8" providerId="ADAL" clId="{877A232D-F3D9-5E41-AA83-7E05034EA9AC}" dt="2025-03-13T13:02:15.296" v="1813" actId="729"/>
        <pc:sldMkLst>
          <pc:docMk/>
          <pc:sldMk cId="1966841079" sldId="2186"/>
        </pc:sldMkLst>
        <pc:picChg chg="add mod">
          <ac:chgData name="Daniel Khashabi" userId="62390808-c838-45e6-be59-d6fd0d208bc8" providerId="ADAL" clId="{877A232D-F3D9-5E41-AA83-7E05034EA9AC}" dt="2025-03-10T13:56:13.920" v="1670"/>
          <ac:picMkLst>
            <pc:docMk/>
            <pc:sldMk cId="1966841079" sldId="2186"/>
            <ac:picMk id="4" creationId="{3E7130E6-D37A-56BF-A3B9-904C1AD7A033}"/>
          </ac:picMkLst>
        </pc:picChg>
      </pc:sldChg>
      <pc:sldChg chg="addSp modSp new mod">
        <pc:chgData name="Daniel Khashabi" userId="62390808-c838-45e6-be59-d6fd0d208bc8" providerId="ADAL" clId="{877A232D-F3D9-5E41-AA83-7E05034EA9AC}" dt="2025-03-10T13:59:28.215" v="1803" actId="20577"/>
        <pc:sldMkLst>
          <pc:docMk/>
          <pc:sldMk cId="1382222218" sldId="2187"/>
        </pc:sldMkLst>
        <pc:spChg chg="mod">
          <ac:chgData name="Daniel Khashabi" userId="62390808-c838-45e6-be59-d6fd0d208bc8" providerId="ADAL" clId="{877A232D-F3D9-5E41-AA83-7E05034EA9AC}" dt="2025-03-10T13:59:21.364" v="1797" actId="20577"/>
          <ac:spMkLst>
            <pc:docMk/>
            <pc:sldMk cId="1382222218" sldId="2187"/>
            <ac:spMk id="2" creationId="{17CD0778-B971-2AAC-9A54-B0E0E2F367F8}"/>
          </ac:spMkLst>
        </pc:spChg>
        <pc:spChg chg="mod">
          <ac:chgData name="Daniel Khashabi" userId="62390808-c838-45e6-be59-d6fd0d208bc8" providerId="ADAL" clId="{877A232D-F3D9-5E41-AA83-7E05034EA9AC}" dt="2025-03-10T13:59:28.215" v="1803" actId="20577"/>
          <ac:spMkLst>
            <pc:docMk/>
            <pc:sldMk cId="1382222218" sldId="2187"/>
            <ac:spMk id="3" creationId="{9E3A4CE9-0B6C-4742-3943-B2427E6FE3F5}"/>
          </ac:spMkLst>
        </pc:spChg>
        <pc:spChg chg="add mod">
          <ac:chgData name="Daniel Khashabi" userId="62390808-c838-45e6-be59-d6fd0d208bc8" providerId="ADAL" clId="{877A232D-F3D9-5E41-AA83-7E05034EA9AC}" dt="2025-03-10T13:59:22.745" v="1798"/>
          <ac:spMkLst>
            <pc:docMk/>
            <pc:sldMk cId="1382222218" sldId="2187"/>
            <ac:spMk id="4" creationId="{E63CE51B-1139-5815-504A-E89B77EBA0CE}"/>
          </ac:spMkLst>
        </pc:spChg>
      </pc:sldChg>
      <pc:sldChg chg="add del">
        <pc:chgData name="Daniel Khashabi" userId="62390808-c838-45e6-be59-d6fd0d208bc8" providerId="ADAL" clId="{877A232D-F3D9-5E41-AA83-7E05034EA9AC}" dt="2025-03-10T13:56:32.949" v="1675" actId="2696"/>
        <pc:sldMkLst>
          <pc:docMk/>
          <pc:sldMk cId="1753732939" sldId="2187"/>
        </pc:sldMkLst>
      </pc:sldChg>
      <pc:sldChg chg="modSp new del mod">
        <pc:chgData name="Daniel Khashabi" userId="62390808-c838-45e6-be59-d6fd0d208bc8" providerId="ADAL" clId="{877A232D-F3D9-5E41-AA83-7E05034EA9AC}" dt="2025-03-10T13:56:50.359" v="1683" actId="680"/>
        <pc:sldMkLst>
          <pc:docMk/>
          <pc:sldMk cId="3777990569" sldId="2187"/>
        </pc:sldMkLst>
      </pc:sldChg>
      <pc:sldChg chg="modSp new mod">
        <pc:chgData name="Daniel Khashabi" userId="62390808-c838-45e6-be59-d6fd0d208bc8" providerId="ADAL" clId="{877A232D-F3D9-5E41-AA83-7E05034EA9AC}" dt="2025-03-13T14:30:28.320" v="1905"/>
        <pc:sldMkLst>
          <pc:docMk/>
          <pc:sldMk cId="887238605" sldId="2188"/>
        </pc:sldMkLst>
        <pc:spChg chg="mod">
          <ac:chgData name="Daniel Khashabi" userId="62390808-c838-45e6-be59-d6fd0d208bc8" providerId="ADAL" clId="{877A232D-F3D9-5E41-AA83-7E05034EA9AC}" dt="2025-03-13T14:30:25.477" v="1904"/>
          <ac:spMkLst>
            <pc:docMk/>
            <pc:sldMk cId="887238605" sldId="2188"/>
            <ac:spMk id="2" creationId="{C2ADCCA2-11EB-286B-3D7A-3BF8F0439F55}"/>
          </ac:spMkLst>
        </pc:spChg>
        <pc:spChg chg="mod">
          <ac:chgData name="Daniel Khashabi" userId="62390808-c838-45e6-be59-d6fd0d208bc8" providerId="ADAL" clId="{877A232D-F3D9-5E41-AA83-7E05034EA9AC}" dt="2025-03-13T14:30:28.320" v="1905"/>
          <ac:spMkLst>
            <pc:docMk/>
            <pc:sldMk cId="887238605" sldId="2188"/>
            <ac:spMk id="3" creationId="{4CF9978E-2D2F-6F42-FC89-FB83955EA1B8}"/>
          </ac:spMkLst>
        </pc:spChg>
      </pc:sldChg>
      <pc:sldChg chg="add del">
        <pc:chgData name="Daniel Khashabi" userId="62390808-c838-45e6-be59-d6fd0d208bc8" providerId="ADAL" clId="{877A232D-F3D9-5E41-AA83-7E05034EA9AC}" dt="2025-03-10T13:56:32.946" v="1674" actId="2696"/>
        <pc:sldMkLst>
          <pc:docMk/>
          <pc:sldMk cId="3431775052" sldId="2188"/>
        </pc:sldMkLst>
      </pc:sldChg>
      <pc:sldChg chg="modSp new mod modShow">
        <pc:chgData name="Daniel Khashabi" userId="62390808-c838-45e6-be59-d6fd0d208bc8" providerId="ADAL" clId="{877A232D-F3D9-5E41-AA83-7E05034EA9AC}" dt="2025-03-25T13:01:48.139" v="2450" actId="729"/>
        <pc:sldMkLst>
          <pc:docMk/>
          <pc:sldMk cId="1753239768" sldId="2189"/>
        </pc:sldMkLst>
        <pc:spChg chg="mod">
          <ac:chgData name="Daniel Khashabi" userId="62390808-c838-45e6-be59-d6fd0d208bc8" providerId="ADAL" clId="{877A232D-F3D9-5E41-AA83-7E05034EA9AC}" dt="2025-03-15T01:08:10.647" v="1976" actId="20577"/>
          <ac:spMkLst>
            <pc:docMk/>
            <pc:sldMk cId="1753239768" sldId="2189"/>
            <ac:spMk id="2" creationId="{C87D827A-FAB9-ACB4-F163-AA428D0F0881}"/>
          </ac:spMkLst>
        </pc:spChg>
        <pc:spChg chg="mod">
          <ac:chgData name="Daniel Khashabi" userId="62390808-c838-45e6-be59-d6fd0d208bc8" providerId="ADAL" clId="{877A232D-F3D9-5E41-AA83-7E05034EA9AC}" dt="2025-03-15T01:08:21.840" v="2034" actId="20577"/>
          <ac:spMkLst>
            <pc:docMk/>
            <pc:sldMk cId="1753239768" sldId="2189"/>
            <ac:spMk id="3" creationId="{3ABDD79D-1E95-97EC-AF2C-9A011B264ABA}"/>
          </ac:spMkLst>
        </pc:spChg>
      </pc:sldChg>
      <pc:sldChg chg="modSp new mod ord modShow">
        <pc:chgData name="Daniel Khashabi" userId="62390808-c838-45e6-be59-d6fd0d208bc8" providerId="ADAL" clId="{877A232D-F3D9-5E41-AA83-7E05034EA9AC}" dt="2025-03-25T13:01:48.139" v="2450" actId="729"/>
        <pc:sldMkLst>
          <pc:docMk/>
          <pc:sldMk cId="1934718916" sldId="2190"/>
        </pc:sldMkLst>
        <pc:spChg chg="mod">
          <ac:chgData name="Daniel Khashabi" userId="62390808-c838-45e6-be59-d6fd0d208bc8" providerId="ADAL" clId="{877A232D-F3D9-5E41-AA83-7E05034EA9AC}" dt="2025-03-15T01:09:08.583" v="2077" actId="20577"/>
          <ac:spMkLst>
            <pc:docMk/>
            <pc:sldMk cId="1934718916" sldId="2190"/>
            <ac:spMk id="2" creationId="{3511F798-ED1E-D9DB-E552-AFEECBE241A8}"/>
          </ac:spMkLst>
        </pc:spChg>
        <pc:spChg chg="mod">
          <ac:chgData name="Daniel Khashabi" userId="62390808-c838-45e6-be59-d6fd0d208bc8" providerId="ADAL" clId="{877A232D-F3D9-5E41-AA83-7E05034EA9AC}" dt="2025-03-15T01:10:16.107" v="2210" actId="20577"/>
          <ac:spMkLst>
            <pc:docMk/>
            <pc:sldMk cId="1934718916" sldId="2190"/>
            <ac:spMk id="3" creationId="{70DF44E4-7DB7-0733-D98C-85E02E884C01}"/>
          </ac:spMkLst>
        </pc:spChg>
      </pc:sldChg>
      <pc:sldChg chg="add">
        <pc:chgData name="Daniel Khashabi" userId="62390808-c838-45e6-be59-d6fd0d208bc8" providerId="ADAL" clId="{877A232D-F3D9-5E41-AA83-7E05034EA9AC}" dt="2025-03-25T12:51:00.569" v="2211"/>
        <pc:sldMkLst>
          <pc:docMk/>
          <pc:sldMk cId="1059103584" sldId="2191"/>
        </pc:sldMkLst>
      </pc:sldChg>
      <pc:sldChg chg="modSp add mod">
        <pc:chgData name="Daniel Khashabi" userId="62390808-c838-45e6-be59-d6fd0d208bc8" providerId="ADAL" clId="{877A232D-F3D9-5E41-AA83-7E05034EA9AC}" dt="2025-03-26T00:47:41.754" v="2978" actId="20577"/>
        <pc:sldMkLst>
          <pc:docMk/>
          <pc:sldMk cId="4245335155" sldId="2192"/>
        </pc:sldMkLst>
        <pc:spChg chg="mod">
          <ac:chgData name="Daniel Khashabi" userId="62390808-c838-45e6-be59-d6fd0d208bc8" providerId="ADAL" clId="{877A232D-F3D9-5E41-AA83-7E05034EA9AC}" dt="2025-03-26T00:47:41.754" v="2978" actId="20577"/>
          <ac:spMkLst>
            <pc:docMk/>
            <pc:sldMk cId="4245335155" sldId="2192"/>
            <ac:spMk id="3" creationId="{A942CC0F-DB2C-D041-251F-2311CC025B11}"/>
          </ac:spMkLst>
        </pc:spChg>
      </pc:sldChg>
      <pc:sldChg chg="modSp new mod modAnim">
        <pc:chgData name="Daniel Khashabi" userId="62390808-c838-45e6-be59-d6fd0d208bc8" providerId="ADAL" clId="{877A232D-F3D9-5E41-AA83-7E05034EA9AC}" dt="2025-03-25T13:07:05.704" v="2741"/>
        <pc:sldMkLst>
          <pc:docMk/>
          <pc:sldMk cId="1744171730" sldId="2193"/>
        </pc:sldMkLst>
        <pc:spChg chg="mod">
          <ac:chgData name="Daniel Khashabi" userId="62390808-c838-45e6-be59-d6fd0d208bc8" providerId="ADAL" clId="{877A232D-F3D9-5E41-AA83-7E05034EA9AC}" dt="2025-03-25T13:04:22.488" v="2477" actId="20577"/>
          <ac:spMkLst>
            <pc:docMk/>
            <pc:sldMk cId="1744171730" sldId="2193"/>
            <ac:spMk id="2" creationId="{83AD6DBA-7CCC-37F6-C79A-7D632760AEA7}"/>
          </ac:spMkLst>
        </pc:spChg>
        <pc:spChg chg="mod">
          <ac:chgData name="Daniel Khashabi" userId="62390808-c838-45e6-be59-d6fd0d208bc8" providerId="ADAL" clId="{877A232D-F3D9-5E41-AA83-7E05034EA9AC}" dt="2025-03-25T13:06:53.419" v="2740" actId="20577"/>
          <ac:spMkLst>
            <pc:docMk/>
            <pc:sldMk cId="1744171730" sldId="2193"/>
            <ac:spMk id="3" creationId="{A44D781D-A102-2176-7B65-F3D48E32AFB5}"/>
          </ac:spMkLst>
        </pc:spChg>
      </pc:sldChg>
      <pc:sldChg chg="addSp modSp new mod">
        <pc:chgData name="Daniel Khashabi" userId="62390808-c838-45e6-be59-d6fd0d208bc8" providerId="ADAL" clId="{877A232D-F3D9-5E41-AA83-7E05034EA9AC}" dt="2025-03-26T00:56:27.898" v="3126" actId="1037"/>
        <pc:sldMkLst>
          <pc:docMk/>
          <pc:sldMk cId="2455682727" sldId="2194"/>
        </pc:sldMkLst>
        <pc:spChg chg="mod">
          <ac:chgData name="Daniel Khashabi" userId="62390808-c838-45e6-be59-d6fd0d208bc8" providerId="ADAL" clId="{877A232D-F3D9-5E41-AA83-7E05034EA9AC}" dt="2025-03-26T00:52:28.580" v="3018" actId="20577"/>
          <ac:spMkLst>
            <pc:docMk/>
            <pc:sldMk cId="2455682727" sldId="2194"/>
            <ac:spMk id="2" creationId="{123F3F5E-E84A-ADEF-B4B9-6991D12055D3}"/>
          </ac:spMkLst>
        </pc:spChg>
        <pc:spChg chg="mod">
          <ac:chgData name="Daniel Khashabi" userId="62390808-c838-45e6-be59-d6fd0d208bc8" providerId="ADAL" clId="{877A232D-F3D9-5E41-AA83-7E05034EA9AC}" dt="2025-03-26T00:54:54.202" v="3070" actId="20577"/>
          <ac:spMkLst>
            <pc:docMk/>
            <pc:sldMk cId="2455682727" sldId="2194"/>
            <ac:spMk id="3" creationId="{B3D6511B-07B0-EB29-EFA1-089B29F073B3}"/>
          </ac:spMkLst>
        </pc:spChg>
        <pc:spChg chg="add mod">
          <ac:chgData name="Daniel Khashabi" userId="62390808-c838-45e6-be59-d6fd0d208bc8" providerId="ADAL" clId="{877A232D-F3D9-5E41-AA83-7E05034EA9AC}" dt="2025-03-26T00:56:27.898" v="3126" actId="1037"/>
          <ac:spMkLst>
            <pc:docMk/>
            <pc:sldMk cId="2455682727" sldId="2194"/>
            <ac:spMk id="5" creationId="{661EB944-7705-C372-021A-1FCE7D7F0705}"/>
          </ac:spMkLst>
        </pc:spChg>
        <pc:picChg chg="add mod">
          <ac:chgData name="Daniel Khashabi" userId="62390808-c838-45e6-be59-d6fd0d208bc8" providerId="ADAL" clId="{877A232D-F3D9-5E41-AA83-7E05034EA9AC}" dt="2025-03-26T00:52:50.348" v="3026" actId="1076"/>
          <ac:picMkLst>
            <pc:docMk/>
            <pc:sldMk cId="2455682727" sldId="2194"/>
            <ac:picMk id="2050" creationId="{3FC6A833-5487-491E-C1AF-3C146F70886D}"/>
          </ac:picMkLst>
        </pc:picChg>
      </pc:sldChg>
      <pc:sldMasterChg chg="delSldLayout">
        <pc:chgData name="Daniel Khashabi" userId="62390808-c838-45e6-be59-d6fd0d208bc8" providerId="ADAL" clId="{877A232D-F3D9-5E41-AA83-7E05034EA9AC}" dt="2025-02-26T17:44:03.144" v="53" actId="2696"/>
        <pc:sldMasterMkLst>
          <pc:docMk/>
          <pc:sldMasterMk cId="717240524" sldId="2147483696"/>
        </pc:sldMasterMkLst>
        <pc:sldLayoutChg chg="del">
          <pc:chgData name="Daniel Khashabi" userId="62390808-c838-45e6-be59-d6fd0d208bc8" providerId="ADAL" clId="{877A232D-F3D9-5E41-AA83-7E05034EA9AC}" dt="2025-02-26T17:44:03.144" v="53" actId="2696"/>
          <pc:sldLayoutMkLst>
            <pc:docMk/>
            <pc:sldMasterMk cId="717240524" sldId="2147483696"/>
            <pc:sldLayoutMk cId="3711255500" sldId="2147483771"/>
          </pc:sldLayoutMkLst>
        </pc:sldLayoutChg>
      </pc:sldMasterChg>
    </pc:docChg>
  </pc:docChgLst>
  <pc:docChgLst>
    <pc:chgData name="Daniel Khashabi" userId="S::dkhasha1@jh.edu::62390808-c838-45e6-be59-d6fd0d208bc8" providerId="AD" clId="Web-{1A435938-4D8E-5CA2-B97D-FF8AB8201620}"/>
    <pc:docChg chg="modSld">
      <pc:chgData name="Daniel Khashabi" userId="S::dkhasha1@jh.edu::62390808-c838-45e6-be59-d6fd0d208bc8" providerId="AD" clId="Web-{1A435938-4D8E-5CA2-B97D-FF8AB8201620}" dt="2023-02-06T17:07:43.658" v="3" actId="20577"/>
      <pc:docMkLst>
        <pc:docMk/>
      </pc:docMkLst>
      <pc:sldChg chg="modSp">
        <pc:chgData name="Daniel Khashabi" userId="S::dkhasha1@jh.edu::62390808-c838-45e6-be59-d6fd0d208bc8" providerId="AD" clId="Web-{1A435938-4D8E-5CA2-B97D-FF8AB8201620}" dt="2023-02-06T17:07:43.658" v="3" actId="20577"/>
        <pc:sldMkLst>
          <pc:docMk/>
          <pc:sldMk cId="1627406018" sldId="1631"/>
        </pc:sldMkLst>
      </pc:sldChg>
    </pc:docChg>
  </pc:docChgLst>
  <pc:docChgLst>
    <pc:chgData name="Daniel Khashabi" userId="62390808-c838-45e6-be59-d6fd0d208bc8" providerId="ADAL" clId="{F36A4D35-3FB9-B745-8564-C09A0A87CDEE}"/>
    <pc:docChg chg="modSld">
      <pc:chgData name="Daniel Khashabi" userId="62390808-c838-45e6-be59-d6fd0d208bc8" providerId="ADAL" clId="{F36A4D35-3FB9-B745-8564-C09A0A87CDEE}" dt="2025-01-13T21:43:23.804" v="3" actId="20577"/>
      <pc:docMkLst>
        <pc:docMk/>
      </pc:docMkLst>
      <pc:sldChg chg="modSp mod">
        <pc:chgData name="Daniel Khashabi" userId="62390808-c838-45e6-be59-d6fd0d208bc8" providerId="ADAL" clId="{F36A4D35-3FB9-B745-8564-C09A0A87CDEE}" dt="2025-01-13T21:43:23.804" v="3" actId="20577"/>
        <pc:sldMkLst>
          <pc:docMk/>
          <pc:sldMk cId="3819000268" sldId="1795"/>
        </pc:sldMkLst>
        <pc:spChg chg="mod">
          <ac:chgData name="Daniel Khashabi" userId="62390808-c838-45e6-be59-d6fd0d208bc8" providerId="ADAL" clId="{F36A4D35-3FB9-B745-8564-C09A0A87CDEE}" dt="2025-01-13T21:43:23.804" v="3" actId="20577"/>
          <ac:spMkLst>
            <pc:docMk/>
            <pc:sldMk cId="3819000268" sldId="1795"/>
            <ac:spMk id="5" creationId="{80BC54B1-9653-D2D7-AA19-348325A337EE}"/>
          </ac:spMkLst>
        </pc:spChg>
      </pc:sldChg>
    </pc:docChg>
  </pc:docChgLst>
  <pc:docChgLst>
    <pc:chgData name="Daniel Khashabi" userId="62390808-c838-45e6-be59-d6fd0d208bc8" providerId="ADAL" clId="{9C8FE953-5448-CD43-BF0F-AA1EE12AA591}"/>
    <pc:docChg chg="undo custSel addSld modSld">
      <pc:chgData name="Daniel Khashabi" userId="62390808-c838-45e6-be59-d6fd0d208bc8" providerId="ADAL" clId="{9C8FE953-5448-CD43-BF0F-AA1EE12AA591}" dt="2024-01-25T03:32:34.504" v="28" actId="20577"/>
      <pc:docMkLst>
        <pc:docMk/>
      </pc:docMkLst>
      <pc:sldChg chg="modSp mod">
        <pc:chgData name="Daniel Khashabi" userId="62390808-c838-45e6-be59-d6fd0d208bc8" providerId="ADAL" clId="{9C8FE953-5448-CD43-BF0F-AA1EE12AA591}" dt="2024-01-25T03:24:19.913" v="3" actId="207"/>
        <pc:sldMkLst>
          <pc:docMk/>
          <pc:sldMk cId="629252539" sldId="1951"/>
        </pc:sldMkLst>
      </pc:sldChg>
      <pc:sldChg chg="addSp delSp modSp new mod modClrScheme chgLayout">
        <pc:chgData name="Daniel Khashabi" userId="62390808-c838-45e6-be59-d6fd0d208bc8" providerId="ADAL" clId="{9C8FE953-5448-CD43-BF0F-AA1EE12AA591}" dt="2024-01-25T03:32:34.504" v="28" actId="20577"/>
        <pc:sldMkLst>
          <pc:docMk/>
          <pc:sldMk cId="1812878571" sldId="2129"/>
        </pc:sldMkLst>
      </pc:sldChg>
    </pc:docChg>
  </pc:docChgLst>
  <pc:docChgLst>
    <pc:chgData name="Daniel Khashabi" userId="S::dkhasha1@jh.edu::62390808-c838-45e6-be59-d6fd0d208bc8" providerId="AD" clId="Web-{1A93BEC6-7F25-9C5E-FB17-20449AD13C32}"/>
    <pc:docChg chg="modSld">
      <pc:chgData name="Daniel Khashabi" userId="S::dkhasha1@jh.edu::62390808-c838-45e6-be59-d6fd0d208bc8" providerId="AD" clId="Web-{1A93BEC6-7F25-9C5E-FB17-20449AD13C32}" dt="2023-01-11T00:33:00.174" v="9" actId="20577"/>
      <pc:docMkLst>
        <pc:docMk/>
      </pc:docMkLst>
      <pc:sldChg chg="modSp">
        <pc:chgData name="Daniel Khashabi" userId="S::dkhasha1@jh.edu::62390808-c838-45e6-be59-d6fd0d208bc8" providerId="AD" clId="Web-{1A93BEC6-7F25-9C5E-FB17-20449AD13C32}" dt="2023-01-11T00:33:00.174" v="9" actId="20577"/>
        <pc:sldMkLst>
          <pc:docMk/>
          <pc:sldMk cId="224718348" sldId="301"/>
        </pc:sldMkLst>
      </pc:sldChg>
    </pc:docChg>
  </pc:docChgLst>
  <pc:docChgLst>
    <pc:chgData name="Daniel Khashabi" userId="62390808-c838-45e6-be59-d6fd0d208bc8" providerId="ADAL" clId="{30AB4727-B9DD-094C-A8EA-2669101BC434}"/>
    <pc:docChg chg="undo redo custSel addSld delSld modSld sldOrd delSection modSection">
      <pc:chgData name="Daniel Khashabi" userId="62390808-c838-45e6-be59-d6fd0d208bc8" providerId="ADAL" clId="{30AB4727-B9DD-094C-A8EA-2669101BC434}" dt="2023-03-09T16:17:44.466" v="597" actId="478"/>
      <pc:docMkLst>
        <pc:docMk/>
      </pc:docMkLst>
      <pc:sldChg chg="del">
        <pc:chgData name="Daniel Khashabi" userId="62390808-c838-45e6-be59-d6fd0d208bc8" providerId="ADAL" clId="{30AB4727-B9DD-094C-A8EA-2669101BC434}" dt="2023-03-02T21:04:19.746" v="3" actId="2696"/>
        <pc:sldMkLst>
          <pc:docMk/>
          <pc:sldMk cId="0" sldId="288"/>
        </pc:sldMkLst>
      </pc:sldChg>
      <pc:sldChg chg="del">
        <pc:chgData name="Daniel Khashabi" userId="62390808-c838-45e6-be59-d6fd0d208bc8" providerId="ADAL" clId="{30AB4727-B9DD-094C-A8EA-2669101BC434}" dt="2023-03-02T21:05:08.978" v="25" actId="2696"/>
        <pc:sldMkLst>
          <pc:docMk/>
          <pc:sldMk cId="377858264" sldId="297"/>
        </pc:sldMkLst>
      </pc:sldChg>
      <pc:sldChg chg="del">
        <pc:chgData name="Daniel Khashabi" userId="62390808-c838-45e6-be59-d6fd0d208bc8" providerId="ADAL" clId="{30AB4727-B9DD-094C-A8EA-2669101BC434}" dt="2023-03-02T21:05:08.717" v="24" actId="2696"/>
        <pc:sldMkLst>
          <pc:docMk/>
          <pc:sldMk cId="3825634091" sldId="298"/>
        </pc:sldMkLst>
      </pc:sldChg>
      <pc:sldChg chg="del">
        <pc:chgData name="Daniel Khashabi" userId="62390808-c838-45e6-be59-d6fd0d208bc8" providerId="ADAL" clId="{30AB4727-B9DD-094C-A8EA-2669101BC434}" dt="2023-03-02T21:05:11.167" v="28" actId="2696"/>
        <pc:sldMkLst>
          <pc:docMk/>
          <pc:sldMk cId="856081352" sldId="303"/>
        </pc:sldMkLst>
      </pc:sldChg>
      <pc:sldChg chg="del">
        <pc:chgData name="Daniel Khashabi" userId="62390808-c838-45e6-be59-d6fd0d208bc8" providerId="ADAL" clId="{30AB4727-B9DD-094C-A8EA-2669101BC434}" dt="2023-03-02T21:04:50.446" v="14" actId="18676"/>
        <pc:sldMkLst>
          <pc:docMk/>
          <pc:sldMk cId="330968175" sldId="305"/>
        </pc:sldMkLst>
      </pc:sldChg>
      <pc:sldChg chg="del">
        <pc:chgData name="Daniel Khashabi" userId="62390808-c838-45e6-be59-d6fd0d208bc8" providerId="ADAL" clId="{30AB4727-B9DD-094C-A8EA-2669101BC434}" dt="2023-03-02T21:05:09.247" v="26" actId="2696"/>
        <pc:sldMkLst>
          <pc:docMk/>
          <pc:sldMk cId="0" sldId="307"/>
        </pc:sldMkLst>
      </pc:sldChg>
      <pc:sldChg chg="modSp mod">
        <pc:chgData name="Daniel Khashabi" userId="62390808-c838-45e6-be59-d6fd0d208bc8" providerId="ADAL" clId="{30AB4727-B9DD-094C-A8EA-2669101BC434}" dt="2023-03-09T16:16:58.429" v="573" actId="20577"/>
        <pc:sldMkLst>
          <pc:docMk/>
          <pc:sldMk cId="4081051651" sldId="323"/>
        </pc:sldMkLst>
      </pc:sldChg>
      <pc:sldChg chg="add">
        <pc:chgData name="Daniel Khashabi" userId="62390808-c838-45e6-be59-d6fd0d208bc8" providerId="ADAL" clId="{30AB4727-B9DD-094C-A8EA-2669101BC434}" dt="2023-03-09T16:03:35.870" v="423"/>
        <pc:sldMkLst>
          <pc:docMk/>
          <pc:sldMk cId="1402425247" sldId="324"/>
        </pc:sldMkLst>
      </pc:sldChg>
      <pc:sldChg chg="addSp delSp modSp del mod ord modClrScheme modShow chgLayout">
        <pc:chgData name="Daniel Khashabi" userId="62390808-c838-45e6-be59-d6fd0d208bc8" providerId="ADAL" clId="{30AB4727-B9DD-094C-A8EA-2669101BC434}" dt="2023-03-09T16:03:27.829" v="422" actId="2696"/>
        <pc:sldMkLst>
          <pc:docMk/>
          <pc:sldMk cId="1482481836" sldId="324"/>
        </pc:sldMkLst>
      </pc:sldChg>
      <pc:sldChg chg="del">
        <pc:chgData name="Daniel Khashabi" userId="62390808-c838-45e6-be59-d6fd0d208bc8" providerId="ADAL" clId="{30AB4727-B9DD-094C-A8EA-2669101BC434}" dt="2023-03-09T16:03:27.829" v="422" actId="2696"/>
        <pc:sldMkLst>
          <pc:docMk/>
          <pc:sldMk cId="814921833" sldId="333"/>
        </pc:sldMkLst>
      </pc:sldChg>
      <pc:sldChg chg="add">
        <pc:chgData name="Daniel Khashabi" userId="62390808-c838-45e6-be59-d6fd0d208bc8" providerId="ADAL" clId="{30AB4727-B9DD-094C-A8EA-2669101BC434}" dt="2023-03-09T16:03:35.870" v="423"/>
        <pc:sldMkLst>
          <pc:docMk/>
          <pc:sldMk cId="2751063562" sldId="333"/>
        </pc:sldMkLst>
      </pc:sldChg>
      <pc:sldChg chg="add">
        <pc:chgData name="Daniel Khashabi" userId="62390808-c838-45e6-be59-d6fd0d208bc8" providerId="ADAL" clId="{30AB4727-B9DD-094C-A8EA-2669101BC434}" dt="2023-03-09T16:03:35.870" v="423"/>
        <pc:sldMkLst>
          <pc:docMk/>
          <pc:sldMk cId="271212921" sldId="335"/>
        </pc:sldMkLst>
      </pc:sldChg>
      <pc:sldChg chg="modSp del mod">
        <pc:chgData name="Daniel Khashabi" userId="62390808-c838-45e6-be59-d6fd0d208bc8" providerId="ADAL" clId="{30AB4727-B9DD-094C-A8EA-2669101BC434}" dt="2023-03-09T16:03:27.829" v="422" actId="2696"/>
        <pc:sldMkLst>
          <pc:docMk/>
          <pc:sldMk cId="3340573015" sldId="335"/>
        </pc:sldMkLst>
      </pc:sldChg>
      <pc:sldChg chg="del">
        <pc:chgData name="Daniel Khashabi" userId="62390808-c838-45e6-be59-d6fd0d208bc8" providerId="ADAL" clId="{30AB4727-B9DD-094C-A8EA-2669101BC434}" dt="2023-03-09T16:03:27.829" v="422" actId="2696"/>
        <pc:sldMkLst>
          <pc:docMk/>
          <pc:sldMk cId="1121871667" sldId="337"/>
        </pc:sldMkLst>
      </pc:sldChg>
      <pc:sldChg chg="add">
        <pc:chgData name="Daniel Khashabi" userId="62390808-c838-45e6-be59-d6fd0d208bc8" providerId="ADAL" clId="{30AB4727-B9DD-094C-A8EA-2669101BC434}" dt="2023-03-09T16:03:35.870" v="423"/>
        <pc:sldMkLst>
          <pc:docMk/>
          <pc:sldMk cId="1976287159" sldId="337"/>
        </pc:sldMkLst>
      </pc:sldChg>
      <pc:sldChg chg="add">
        <pc:chgData name="Daniel Khashabi" userId="62390808-c838-45e6-be59-d6fd0d208bc8" providerId="ADAL" clId="{30AB4727-B9DD-094C-A8EA-2669101BC434}" dt="2023-03-09T16:03:35.870" v="423"/>
        <pc:sldMkLst>
          <pc:docMk/>
          <pc:sldMk cId="1900096374" sldId="338"/>
        </pc:sldMkLst>
      </pc:sldChg>
      <pc:sldChg chg="del">
        <pc:chgData name="Daniel Khashabi" userId="62390808-c838-45e6-be59-d6fd0d208bc8" providerId="ADAL" clId="{30AB4727-B9DD-094C-A8EA-2669101BC434}" dt="2023-03-09T16:03:27.829" v="422" actId="2696"/>
        <pc:sldMkLst>
          <pc:docMk/>
          <pc:sldMk cId="3693352940" sldId="338"/>
        </pc:sldMkLst>
      </pc:sldChg>
      <pc:sldChg chg="modSp add mod">
        <pc:chgData name="Daniel Khashabi" userId="62390808-c838-45e6-be59-d6fd0d208bc8" providerId="ADAL" clId="{30AB4727-B9DD-094C-A8EA-2669101BC434}" dt="2023-03-09T16:17:12.549" v="596" actId="20577"/>
        <pc:sldMkLst>
          <pc:docMk/>
          <pc:sldMk cId="1326424812" sldId="339"/>
        </pc:sldMkLst>
      </pc:sldChg>
      <pc:sldChg chg="del">
        <pc:chgData name="Daniel Khashabi" userId="62390808-c838-45e6-be59-d6fd0d208bc8" providerId="ADAL" clId="{30AB4727-B9DD-094C-A8EA-2669101BC434}" dt="2023-03-09T16:16:32.154" v="571" actId="2696"/>
        <pc:sldMkLst>
          <pc:docMk/>
          <pc:sldMk cId="3133047393" sldId="339"/>
        </pc:sldMkLst>
      </pc:sldChg>
      <pc:sldChg chg="del">
        <pc:chgData name="Daniel Khashabi" userId="62390808-c838-45e6-be59-d6fd0d208bc8" providerId="ADAL" clId="{30AB4727-B9DD-094C-A8EA-2669101BC434}" dt="2023-03-09T16:16:32.154" v="571" actId="2696"/>
        <pc:sldMkLst>
          <pc:docMk/>
          <pc:sldMk cId="1924744907" sldId="340"/>
        </pc:sldMkLst>
      </pc:sldChg>
      <pc:sldChg chg="add">
        <pc:chgData name="Daniel Khashabi" userId="62390808-c838-45e6-be59-d6fd0d208bc8" providerId="ADAL" clId="{30AB4727-B9DD-094C-A8EA-2669101BC434}" dt="2023-03-09T16:16:41.299" v="572"/>
        <pc:sldMkLst>
          <pc:docMk/>
          <pc:sldMk cId="4015921167" sldId="340"/>
        </pc:sldMkLst>
      </pc:sldChg>
      <pc:sldChg chg="mod modShow">
        <pc:chgData name="Daniel Khashabi" userId="62390808-c838-45e6-be59-d6fd0d208bc8" providerId="ADAL" clId="{30AB4727-B9DD-094C-A8EA-2669101BC434}" dt="2023-03-09T16:12:45.082" v="554" actId="729"/>
        <pc:sldMkLst>
          <pc:docMk/>
          <pc:sldMk cId="3245543822" sldId="341"/>
        </pc:sldMkLst>
      </pc:sldChg>
      <pc:sldChg chg="modSp del mod">
        <pc:chgData name="Daniel Khashabi" userId="62390808-c838-45e6-be59-d6fd0d208bc8" providerId="ADAL" clId="{30AB4727-B9DD-094C-A8EA-2669101BC434}" dt="2023-03-09T16:11:57.216" v="552" actId="2696"/>
        <pc:sldMkLst>
          <pc:docMk/>
          <pc:sldMk cId="105956048" sldId="342"/>
        </pc:sldMkLst>
      </pc:sldChg>
      <pc:sldChg chg="modSp add mod">
        <pc:chgData name="Daniel Khashabi" userId="62390808-c838-45e6-be59-d6fd0d208bc8" providerId="ADAL" clId="{30AB4727-B9DD-094C-A8EA-2669101BC434}" dt="2023-03-09T16:15:16.416" v="563" actId="207"/>
        <pc:sldMkLst>
          <pc:docMk/>
          <pc:sldMk cId="1537601946" sldId="342"/>
        </pc:sldMkLst>
      </pc:sldChg>
      <pc:sldChg chg="delSp mod">
        <pc:chgData name="Daniel Khashabi" userId="62390808-c838-45e6-be59-d6fd0d208bc8" providerId="ADAL" clId="{30AB4727-B9DD-094C-A8EA-2669101BC434}" dt="2023-03-09T16:17:44.466" v="597" actId="478"/>
        <pc:sldMkLst>
          <pc:docMk/>
          <pc:sldMk cId="1364432378" sldId="358"/>
        </pc:sldMkLst>
      </pc:sldChg>
      <pc:sldChg chg="delSp del mod">
        <pc:chgData name="Daniel Khashabi" userId="62390808-c838-45e6-be59-d6fd0d208bc8" providerId="ADAL" clId="{30AB4727-B9DD-094C-A8EA-2669101BC434}" dt="2023-03-09T16:13:22.794" v="557" actId="2696"/>
        <pc:sldMkLst>
          <pc:docMk/>
          <pc:sldMk cId="1748400698" sldId="361"/>
        </pc:sldMkLst>
      </pc:sldChg>
      <pc:sldChg chg="modSp del mod ord">
        <pc:chgData name="Daniel Khashabi" userId="62390808-c838-45e6-be59-d6fd0d208bc8" providerId="ADAL" clId="{30AB4727-B9DD-094C-A8EA-2669101BC434}" dt="2023-03-09T16:03:27.829" v="422" actId="2696"/>
        <pc:sldMkLst>
          <pc:docMk/>
          <pc:sldMk cId="1092934777" sldId="362"/>
        </pc:sldMkLst>
      </pc:sldChg>
      <pc:sldChg chg="add">
        <pc:chgData name="Daniel Khashabi" userId="62390808-c838-45e6-be59-d6fd0d208bc8" providerId="ADAL" clId="{30AB4727-B9DD-094C-A8EA-2669101BC434}" dt="2023-03-09T16:03:35.870" v="423"/>
        <pc:sldMkLst>
          <pc:docMk/>
          <pc:sldMk cId="1920408203" sldId="362"/>
        </pc:sldMkLst>
      </pc:sldChg>
      <pc:sldChg chg="del">
        <pc:chgData name="Daniel Khashabi" userId="62390808-c838-45e6-be59-d6fd0d208bc8" providerId="ADAL" clId="{30AB4727-B9DD-094C-A8EA-2669101BC434}" dt="2023-03-02T21:04:58.217" v="17" actId="2696"/>
        <pc:sldMkLst>
          <pc:docMk/>
          <pc:sldMk cId="1919312046" sldId="466"/>
        </pc:sldMkLst>
      </pc:sldChg>
      <pc:sldChg chg="modSp mod">
        <pc:chgData name="Daniel Khashabi" userId="62390808-c838-45e6-be59-d6fd0d208bc8" providerId="ADAL" clId="{30AB4727-B9DD-094C-A8EA-2669101BC434}" dt="2023-03-09T16:03:14.348" v="421" actId="27636"/>
        <pc:sldMkLst>
          <pc:docMk/>
          <pc:sldMk cId="456681400" sldId="473"/>
        </pc:sldMkLst>
      </pc:sldChg>
      <pc:sldChg chg="del">
        <pc:chgData name="Daniel Khashabi" userId="62390808-c838-45e6-be59-d6fd0d208bc8" providerId="ADAL" clId="{30AB4727-B9DD-094C-A8EA-2669101BC434}" dt="2023-03-02T21:04:18.603" v="2" actId="2696"/>
        <pc:sldMkLst>
          <pc:docMk/>
          <pc:sldMk cId="1639325383" sldId="1628"/>
        </pc:sldMkLst>
      </pc:sldChg>
      <pc:sldChg chg="del">
        <pc:chgData name="Daniel Khashabi" userId="62390808-c838-45e6-be59-d6fd0d208bc8" providerId="ADAL" clId="{30AB4727-B9DD-094C-A8EA-2669101BC434}" dt="2023-03-02T21:04:18.291" v="1" actId="2696"/>
        <pc:sldMkLst>
          <pc:docMk/>
          <pc:sldMk cId="295670356" sldId="1634"/>
        </pc:sldMkLst>
      </pc:sldChg>
      <pc:sldChg chg="del ord">
        <pc:chgData name="Daniel Khashabi" userId="62390808-c838-45e6-be59-d6fd0d208bc8" providerId="ADAL" clId="{30AB4727-B9DD-094C-A8EA-2669101BC434}" dt="2023-03-02T21:05:07.054" v="23" actId="2696"/>
        <pc:sldMkLst>
          <pc:docMk/>
          <pc:sldMk cId="1727161709" sldId="1682"/>
        </pc:sldMkLst>
      </pc:sldChg>
      <pc:sldChg chg="del ord">
        <pc:chgData name="Daniel Khashabi" userId="62390808-c838-45e6-be59-d6fd0d208bc8" providerId="ADAL" clId="{30AB4727-B9DD-094C-A8EA-2669101BC434}" dt="2023-03-02T21:04:50.446" v="14" actId="18676"/>
        <pc:sldMkLst>
          <pc:docMk/>
          <pc:sldMk cId="452930248" sldId="1683"/>
        </pc:sldMkLst>
      </pc:sldChg>
      <pc:sldChg chg="del">
        <pc:chgData name="Daniel Khashabi" userId="62390808-c838-45e6-be59-d6fd0d208bc8" providerId="ADAL" clId="{30AB4727-B9DD-094C-A8EA-2669101BC434}" dt="2023-03-02T21:04:50.446" v="14" actId="18676"/>
        <pc:sldMkLst>
          <pc:docMk/>
          <pc:sldMk cId="2450255140" sldId="1684"/>
        </pc:sldMkLst>
      </pc:sldChg>
      <pc:sldChg chg="del">
        <pc:chgData name="Daniel Khashabi" userId="62390808-c838-45e6-be59-d6fd0d208bc8" providerId="ADAL" clId="{30AB4727-B9DD-094C-A8EA-2669101BC434}" dt="2023-03-02T21:04:50.446" v="14" actId="18676"/>
        <pc:sldMkLst>
          <pc:docMk/>
          <pc:sldMk cId="2245107210" sldId="1685"/>
        </pc:sldMkLst>
      </pc:sldChg>
      <pc:sldChg chg="del">
        <pc:chgData name="Daniel Khashabi" userId="62390808-c838-45e6-be59-d6fd0d208bc8" providerId="ADAL" clId="{30AB4727-B9DD-094C-A8EA-2669101BC434}" dt="2023-03-09T16:03:27.829" v="422" actId="2696"/>
        <pc:sldMkLst>
          <pc:docMk/>
          <pc:sldMk cId="1004408255" sldId="1688"/>
        </pc:sldMkLst>
      </pc:sldChg>
      <pc:sldChg chg="add">
        <pc:chgData name="Daniel Khashabi" userId="62390808-c838-45e6-be59-d6fd0d208bc8" providerId="ADAL" clId="{30AB4727-B9DD-094C-A8EA-2669101BC434}" dt="2023-03-09T16:03:35.870" v="423"/>
        <pc:sldMkLst>
          <pc:docMk/>
          <pc:sldMk cId="3134981909" sldId="1688"/>
        </pc:sldMkLst>
      </pc:sldChg>
      <pc:sldChg chg="del">
        <pc:chgData name="Daniel Khashabi" userId="62390808-c838-45e6-be59-d6fd0d208bc8" providerId="ADAL" clId="{30AB4727-B9DD-094C-A8EA-2669101BC434}" dt="2023-03-02T21:04:20.024" v="4" actId="2696"/>
        <pc:sldMkLst>
          <pc:docMk/>
          <pc:sldMk cId="2006186394" sldId="1693"/>
        </pc:sldMkLst>
      </pc:sldChg>
      <pc:sldChg chg="del">
        <pc:chgData name="Daniel Khashabi" userId="62390808-c838-45e6-be59-d6fd0d208bc8" providerId="ADAL" clId="{30AB4727-B9DD-094C-A8EA-2669101BC434}" dt="2023-03-02T21:04:20.251" v="5" actId="2696"/>
        <pc:sldMkLst>
          <pc:docMk/>
          <pc:sldMk cId="3132722689" sldId="1697"/>
        </pc:sldMkLst>
      </pc:sldChg>
      <pc:sldChg chg="modSp mod">
        <pc:chgData name="Daniel Khashabi" userId="62390808-c838-45e6-be59-d6fd0d208bc8" providerId="ADAL" clId="{30AB4727-B9DD-094C-A8EA-2669101BC434}" dt="2023-03-09T15:52:11.096" v="180" actId="207"/>
        <pc:sldMkLst>
          <pc:docMk/>
          <pc:sldMk cId="3932640753" sldId="1705"/>
        </pc:sldMkLst>
      </pc:sldChg>
      <pc:sldChg chg="del">
        <pc:chgData name="Daniel Khashabi" userId="62390808-c838-45e6-be59-d6fd0d208bc8" providerId="ADAL" clId="{30AB4727-B9DD-094C-A8EA-2669101BC434}" dt="2023-03-02T21:05:00.758" v="20" actId="2696"/>
        <pc:sldMkLst>
          <pc:docMk/>
          <pc:sldMk cId="1439795745" sldId="1706"/>
        </pc:sldMkLst>
      </pc:sldChg>
      <pc:sldChg chg="add">
        <pc:chgData name="Daniel Khashabi" userId="62390808-c838-45e6-be59-d6fd0d208bc8" providerId="ADAL" clId="{30AB4727-B9DD-094C-A8EA-2669101BC434}" dt="2023-03-09T16:03:35.870" v="423"/>
        <pc:sldMkLst>
          <pc:docMk/>
          <pc:sldMk cId="2235332796" sldId="1708"/>
        </pc:sldMkLst>
      </pc:sldChg>
      <pc:sldChg chg="addSp delSp modSp del mod chgLayout">
        <pc:chgData name="Daniel Khashabi" userId="62390808-c838-45e6-be59-d6fd0d208bc8" providerId="ADAL" clId="{30AB4727-B9DD-094C-A8EA-2669101BC434}" dt="2023-03-09T16:03:27.829" v="422" actId="2696"/>
        <pc:sldMkLst>
          <pc:docMk/>
          <pc:sldMk cId="2960693236" sldId="1708"/>
        </pc:sldMkLst>
      </pc:sldChg>
      <pc:sldChg chg="addSp modSp mod ord">
        <pc:chgData name="Daniel Khashabi" userId="62390808-c838-45e6-be59-d6fd0d208bc8" providerId="ADAL" clId="{30AB4727-B9DD-094C-A8EA-2669101BC434}" dt="2023-03-09T15:54:17.203" v="185" actId="2085"/>
        <pc:sldMkLst>
          <pc:docMk/>
          <pc:sldMk cId="1715798551" sldId="1714"/>
        </pc:sldMkLst>
      </pc:sldChg>
      <pc:sldChg chg="del">
        <pc:chgData name="Daniel Khashabi" userId="62390808-c838-45e6-be59-d6fd0d208bc8" providerId="ADAL" clId="{30AB4727-B9DD-094C-A8EA-2669101BC434}" dt="2023-03-02T21:04:17.112" v="0" actId="2696"/>
        <pc:sldMkLst>
          <pc:docMk/>
          <pc:sldMk cId="2309835176" sldId="1727"/>
        </pc:sldMkLst>
      </pc:sldChg>
      <pc:sldChg chg="modSp add mod">
        <pc:chgData name="Daniel Khashabi" userId="62390808-c838-45e6-be59-d6fd0d208bc8" providerId="ADAL" clId="{30AB4727-B9DD-094C-A8EA-2669101BC434}" dt="2023-03-09T15:59:00.706" v="355" actId="20577"/>
        <pc:sldMkLst>
          <pc:docMk/>
          <pc:sldMk cId="676396732" sldId="1732"/>
        </pc:sldMkLst>
      </pc:sldChg>
      <pc:sldChg chg="add del">
        <pc:chgData name="Daniel Khashabi" userId="62390808-c838-45e6-be59-d6fd0d208bc8" providerId="ADAL" clId="{30AB4727-B9DD-094C-A8EA-2669101BC434}" dt="2023-03-02T21:04:44.347" v="13" actId="2696"/>
        <pc:sldMkLst>
          <pc:docMk/>
          <pc:sldMk cId="1393606584" sldId="1732"/>
        </pc:sldMkLst>
      </pc:sldChg>
      <pc:sldChg chg="modSp del mod">
        <pc:chgData name="Daniel Khashabi" userId="62390808-c838-45e6-be59-d6fd0d208bc8" providerId="ADAL" clId="{30AB4727-B9DD-094C-A8EA-2669101BC434}" dt="2023-03-02T21:04:36.793" v="10" actId="2696"/>
        <pc:sldMkLst>
          <pc:docMk/>
          <pc:sldMk cId="1446965755" sldId="1732"/>
        </pc:sldMkLst>
      </pc:sldChg>
      <pc:sldChg chg="del">
        <pc:chgData name="Daniel Khashabi" userId="62390808-c838-45e6-be59-d6fd0d208bc8" providerId="ADAL" clId="{30AB4727-B9DD-094C-A8EA-2669101BC434}" dt="2023-03-02T21:04:59.654" v="18" actId="2696"/>
        <pc:sldMkLst>
          <pc:docMk/>
          <pc:sldMk cId="0" sldId="1738"/>
        </pc:sldMkLst>
      </pc:sldChg>
      <pc:sldChg chg="del">
        <pc:chgData name="Daniel Khashabi" userId="62390808-c838-45e6-be59-d6fd0d208bc8" providerId="ADAL" clId="{30AB4727-B9DD-094C-A8EA-2669101BC434}" dt="2023-03-02T21:05:00.534" v="19" actId="2696"/>
        <pc:sldMkLst>
          <pc:docMk/>
          <pc:sldMk cId="126430258" sldId="1739"/>
        </pc:sldMkLst>
      </pc:sldChg>
      <pc:sldChg chg="del">
        <pc:chgData name="Daniel Khashabi" userId="62390808-c838-45e6-be59-d6fd0d208bc8" providerId="ADAL" clId="{30AB4727-B9DD-094C-A8EA-2669101BC434}" dt="2023-03-02T21:05:00.997" v="21" actId="2696"/>
        <pc:sldMkLst>
          <pc:docMk/>
          <pc:sldMk cId="1994282376" sldId="1740"/>
        </pc:sldMkLst>
      </pc:sldChg>
      <pc:sldChg chg="del">
        <pc:chgData name="Daniel Khashabi" userId="62390808-c838-45e6-be59-d6fd0d208bc8" providerId="ADAL" clId="{30AB4727-B9DD-094C-A8EA-2669101BC434}" dt="2023-03-02T21:05:10.804" v="27" actId="2696"/>
        <pc:sldMkLst>
          <pc:docMk/>
          <pc:sldMk cId="1561276032" sldId="1747"/>
        </pc:sldMkLst>
      </pc:sldChg>
      <pc:sldChg chg="del">
        <pc:chgData name="Daniel Khashabi" userId="62390808-c838-45e6-be59-d6fd0d208bc8" providerId="ADAL" clId="{30AB4727-B9DD-094C-A8EA-2669101BC434}" dt="2023-03-02T21:04:20.623" v="6" actId="2696"/>
        <pc:sldMkLst>
          <pc:docMk/>
          <pc:sldMk cId="3857990865" sldId="1752"/>
        </pc:sldMkLst>
      </pc:sldChg>
      <pc:sldChg chg="del">
        <pc:chgData name="Daniel Khashabi" userId="62390808-c838-45e6-be59-d6fd0d208bc8" providerId="ADAL" clId="{30AB4727-B9DD-094C-A8EA-2669101BC434}" dt="2023-03-02T21:04:50.446" v="14" actId="18676"/>
        <pc:sldMkLst>
          <pc:docMk/>
          <pc:sldMk cId="4058999134" sldId="1754"/>
        </pc:sldMkLst>
      </pc:sldChg>
      <pc:sldChg chg="modSp del mod">
        <pc:chgData name="Daniel Khashabi" userId="62390808-c838-45e6-be59-d6fd0d208bc8" providerId="ADAL" clId="{30AB4727-B9DD-094C-A8EA-2669101BC434}" dt="2023-03-09T16:03:27.829" v="422" actId="2696"/>
        <pc:sldMkLst>
          <pc:docMk/>
          <pc:sldMk cId="3656988731" sldId="1759"/>
        </pc:sldMkLst>
      </pc:sldChg>
      <pc:sldChg chg="add">
        <pc:chgData name="Daniel Khashabi" userId="62390808-c838-45e6-be59-d6fd0d208bc8" providerId="ADAL" clId="{30AB4727-B9DD-094C-A8EA-2669101BC434}" dt="2023-03-09T16:03:35.870" v="423"/>
        <pc:sldMkLst>
          <pc:docMk/>
          <pc:sldMk cId="3864040783" sldId="1759"/>
        </pc:sldMkLst>
      </pc:sldChg>
      <pc:sldChg chg="add mod modShow">
        <pc:chgData name="Daniel Khashabi" userId="62390808-c838-45e6-be59-d6fd0d208bc8" providerId="ADAL" clId="{30AB4727-B9DD-094C-A8EA-2669101BC434}" dt="2023-03-09T16:15:00.049" v="560" actId="729"/>
        <pc:sldMkLst>
          <pc:docMk/>
          <pc:sldMk cId="629252539" sldId="1951"/>
        </pc:sldMkLst>
      </pc:sldChg>
      <pc:sldChg chg="del">
        <pc:chgData name="Daniel Khashabi" userId="62390808-c838-45e6-be59-d6fd0d208bc8" providerId="ADAL" clId="{30AB4727-B9DD-094C-A8EA-2669101BC434}" dt="2023-03-09T16:14:52.736" v="558" actId="2696"/>
        <pc:sldMkLst>
          <pc:docMk/>
          <pc:sldMk cId="1731438675" sldId="1951"/>
        </pc:sldMkLst>
      </pc:sldChg>
      <pc:sldChg chg="modSp del mod">
        <pc:chgData name="Daniel Khashabi" userId="62390808-c838-45e6-be59-d6fd0d208bc8" providerId="ADAL" clId="{30AB4727-B9DD-094C-A8EA-2669101BC434}" dt="2023-03-09T16:03:27.829" v="422" actId="2696"/>
        <pc:sldMkLst>
          <pc:docMk/>
          <pc:sldMk cId="2369294088" sldId="1976"/>
        </pc:sldMkLst>
      </pc:sldChg>
      <pc:sldChg chg="delSp modSp add mod">
        <pc:chgData name="Daniel Khashabi" userId="62390808-c838-45e6-be59-d6fd0d208bc8" providerId="ADAL" clId="{30AB4727-B9DD-094C-A8EA-2669101BC434}" dt="2023-03-09T16:16:12.534" v="570" actId="20577"/>
        <pc:sldMkLst>
          <pc:docMk/>
          <pc:sldMk cId="3970350796" sldId="1976"/>
        </pc:sldMkLst>
      </pc:sldChg>
      <pc:sldChg chg="del">
        <pc:chgData name="Daniel Khashabi" userId="62390808-c838-45e6-be59-d6fd0d208bc8" providerId="ADAL" clId="{30AB4727-B9DD-094C-A8EA-2669101BC434}" dt="2023-03-09T16:13:19.581" v="556" actId="2696"/>
        <pc:sldMkLst>
          <pc:docMk/>
          <pc:sldMk cId="718193449" sldId="1977"/>
        </pc:sldMkLst>
      </pc:sldChg>
      <pc:sldChg chg="add">
        <pc:chgData name="Daniel Khashabi" userId="62390808-c838-45e6-be59-d6fd0d208bc8" providerId="ADAL" clId="{30AB4727-B9DD-094C-A8EA-2669101BC434}" dt="2023-03-09T16:03:35.870" v="423"/>
        <pc:sldMkLst>
          <pc:docMk/>
          <pc:sldMk cId="804601291" sldId="1978"/>
        </pc:sldMkLst>
      </pc:sldChg>
      <pc:sldChg chg="modSp del mod ord">
        <pc:chgData name="Daniel Khashabi" userId="62390808-c838-45e6-be59-d6fd0d208bc8" providerId="ADAL" clId="{30AB4727-B9DD-094C-A8EA-2669101BC434}" dt="2023-03-09T16:03:27.829" v="422" actId="2696"/>
        <pc:sldMkLst>
          <pc:docMk/>
          <pc:sldMk cId="4036649788" sldId="1978"/>
        </pc:sldMkLst>
      </pc:sldChg>
      <pc:sldChg chg="add">
        <pc:chgData name="Daniel Khashabi" userId="62390808-c838-45e6-be59-d6fd0d208bc8" providerId="ADAL" clId="{30AB4727-B9DD-094C-A8EA-2669101BC434}" dt="2023-03-09T16:03:14.239" v="420"/>
        <pc:sldMkLst>
          <pc:docMk/>
          <pc:sldMk cId="579766841" sldId="1991"/>
        </pc:sldMkLst>
      </pc:sldChg>
      <pc:sldChg chg="del">
        <pc:chgData name="Daniel Khashabi" userId="62390808-c838-45e6-be59-d6fd0d208bc8" providerId="ADAL" clId="{30AB4727-B9DD-094C-A8EA-2669101BC434}" dt="2023-03-09T16:03:06.322" v="419" actId="2696"/>
        <pc:sldMkLst>
          <pc:docMk/>
          <pc:sldMk cId="3708536808" sldId="1991"/>
        </pc:sldMkLst>
      </pc:sldChg>
      <pc:sldChg chg="del">
        <pc:chgData name="Daniel Khashabi" userId="62390808-c838-45e6-be59-d6fd0d208bc8" providerId="ADAL" clId="{30AB4727-B9DD-094C-A8EA-2669101BC434}" dt="2023-03-02T21:04:50.446" v="14" actId="18676"/>
        <pc:sldMkLst>
          <pc:docMk/>
          <pc:sldMk cId="3384254903" sldId="1999"/>
        </pc:sldMkLst>
      </pc:sldChg>
      <pc:sldChg chg="del">
        <pc:chgData name="Daniel Khashabi" userId="62390808-c838-45e6-be59-d6fd0d208bc8" providerId="ADAL" clId="{30AB4727-B9DD-094C-A8EA-2669101BC434}" dt="2023-03-02T21:04:50.446" v="14" actId="18676"/>
        <pc:sldMkLst>
          <pc:docMk/>
          <pc:sldMk cId="1052118452" sldId="2000"/>
        </pc:sldMkLst>
      </pc:sldChg>
      <pc:sldChg chg="del">
        <pc:chgData name="Daniel Khashabi" userId="62390808-c838-45e6-be59-d6fd0d208bc8" providerId="ADAL" clId="{30AB4727-B9DD-094C-A8EA-2669101BC434}" dt="2023-03-02T21:04:50.446" v="14" actId="18676"/>
        <pc:sldMkLst>
          <pc:docMk/>
          <pc:sldMk cId="140350879" sldId="2001"/>
        </pc:sldMkLst>
      </pc:sldChg>
      <pc:sldChg chg="del">
        <pc:chgData name="Daniel Khashabi" userId="62390808-c838-45e6-be59-d6fd0d208bc8" providerId="ADAL" clId="{30AB4727-B9DD-094C-A8EA-2669101BC434}" dt="2023-03-02T21:04:50.446" v="14" actId="18676"/>
        <pc:sldMkLst>
          <pc:docMk/>
          <pc:sldMk cId="1060711321" sldId="2003"/>
        </pc:sldMkLst>
      </pc:sldChg>
      <pc:sldChg chg="del">
        <pc:chgData name="Daniel Khashabi" userId="62390808-c838-45e6-be59-d6fd0d208bc8" providerId="ADAL" clId="{30AB4727-B9DD-094C-A8EA-2669101BC434}" dt="2023-03-02T21:04:50.446" v="14" actId="18676"/>
        <pc:sldMkLst>
          <pc:docMk/>
          <pc:sldMk cId="224863723" sldId="2004"/>
        </pc:sldMkLst>
      </pc:sldChg>
      <pc:sldChg chg="del">
        <pc:chgData name="Daniel Khashabi" userId="62390808-c838-45e6-be59-d6fd0d208bc8" providerId="ADAL" clId="{30AB4727-B9DD-094C-A8EA-2669101BC434}" dt="2023-03-02T21:04:50.446" v="14" actId="18676"/>
        <pc:sldMkLst>
          <pc:docMk/>
          <pc:sldMk cId="3150989394" sldId="2005"/>
        </pc:sldMkLst>
      </pc:sldChg>
      <pc:sldChg chg="del">
        <pc:chgData name="Daniel Khashabi" userId="62390808-c838-45e6-be59-d6fd0d208bc8" providerId="ADAL" clId="{30AB4727-B9DD-094C-A8EA-2669101BC434}" dt="2023-03-02T21:04:50.446" v="14" actId="18676"/>
        <pc:sldMkLst>
          <pc:docMk/>
          <pc:sldMk cId="833131720" sldId="2006"/>
        </pc:sldMkLst>
      </pc:sldChg>
      <pc:sldChg chg="del">
        <pc:chgData name="Daniel Khashabi" userId="62390808-c838-45e6-be59-d6fd0d208bc8" providerId="ADAL" clId="{30AB4727-B9DD-094C-A8EA-2669101BC434}" dt="2023-03-02T21:04:50.446" v="14" actId="18676"/>
        <pc:sldMkLst>
          <pc:docMk/>
          <pc:sldMk cId="676366699" sldId="2007"/>
        </pc:sldMkLst>
      </pc:sldChg>
      <pc:sldChg chg="del">
        <pc:chgData name="Daniel Khashabi" userId="62390808-c838-45e6-be59-d6fd0d208bc8" providerId="ADAL" clId="{30AB4727-B9DD-094C-A8EA-2669101BC434}" dt="2023-03-02T21:04:50.446" v="14" actId="18676"/>
        <pc:sldMkLst>
          <pc:docMk/>
          <pc:sldMk cId="3195971232" sldId="2008"/>
        </pc:sldMkLst>
      </pc:sldChg>
      <pc:sldChg chg="del">
        <pc:chgData name="Daniel Khashabi" userId="62390808-c838-45e6-be59-d6fd0d208bc8" providerId="ADAL" clId="{30AB4727-B9DD-094C-A8EA-2669101BC434}" dt="2023-03-02T21:04:50.446" v="14" actId="18676"/>
        <pc:sldMkLst>
          <pc:docMk/>
          <pc:sldMk cId="1897881730" sldId="2011"/>
        </pc:sldMkLst>
      </pc:sldChg>
      <pc:sldChg chg="del">
        <pc:chgData name="Daniel Khashabi" userId="62390808-c838-45e6-be59-d6fd0d208bc8" providerId="ADAL" clId="{30AB4727-B9DD-094C-A8EA-2669101BC434}" dt="2023-03-02T21:04:50.446" v="14" actId="18676"/>
        <pc:sldMkLst>
          <pc:docMk/>
          <pc:sldMk cId="733607112" sldId="2012"/>
        </pc:sldMkLst>
      </pc:sldChg>
      <pc:sldChg chg="del">
        <pc:chgData name="Daniel Khashabi" userId="62390808-c838-45e6-be59-d6fd0d208bc8" providerId="ADAL" clId="{30AB4727-B9DD-094C-A8EA-2669101BC434}" dt="2023-03-02T21:04:50.446" v="14" actId="18676"/>
        <pc:sldMkLst>
          <pc:docMk/>
          <pc:sldMk cId="2151964613" sldId="2013"/>
        </pc:sldMkLst>
      </pc:sldChg>
      <pc:sldChg chg="del">
        <pc:chgData name="Daniel Khashabi" userId="62390808-c838-45e6-be59-d6fd0d208bc8" providerId="ADAL" clId="{30AB4727-B9DD-094C-A8EA-2669101BC434}" dt="2023-03-02T21:04:50.446" v="14" actId="18676"/>
        <pc:sldMkLst>
          <pc:docMk/>
          <pc:sldMk cId="3777729592" sldId="2014"/>
        </pc:sldMkLst>
      </pc:sldChg>
      <pc:sldChg chg="del">
        <pc:chgData name="Daniel Khashabi" userId="62390808-c838-45e6-be59-d6fd0d208bc8" providerId="ADAL" clId="{30AB4727-B9DD-094C-A8EA-2669101BC434}" dt="2023-03-02T21:04:50.446" v="14" actId="18676"/>
        <pc:sldMkLst>
          <pc:docMk/>
          <pc:sldMk cId="0" sldId="2015"/>
        </pc:sldMkLst>
      </pc:sldChg>
      <pc:sldChg chg="del">
        <pc:chgData name="Daniel Khashabi" userId="62390808-c838-45e6-be59-d6fd0d208bc8" providerId="ADAL" clId="{30AB4727-B9DD-094C-A8EA-2669101BC434}" dt="2023-03-02T21:04:50.446" v="14" actId="18676"/>
        <pc:sldMkLst>
          <pc:docMk/>
          <pc:sldMk cId="0" sldId="2016"/>
        </pc:sldMkLst>
      </pc:sldChg>
      <pc:sldChg chg="del">
        <pc:chgData name="Daniel Khashabi" userId="62390808-c838-45e6-be59-d6fd0d208bc8" providerId="ADAL" clId="{30AB4727-B9DD-094C-A8EA-2669101BC434}" dt="2023-03-02T21:04:50.446" v="14" actId="18676"/>
        <pc:sldMkLst>
          <pc:docMk/>
          <pc:sldMk cId="0" sldId="2017"/>
        </pc:sldMkLst>
      </pc:sldChg>
      <pc:sldChg chg="del">
        <pc:chgData name="Daniel Khashabi" userId="62390808-c838-45e6-be59-d6fd0d208bc8" providerId="ADAL" clId="{30AB4727-B9DD-094C-A8EA-2669101BC434}" dt="2023-03-02T21:04:50.446" v="14" actId="18676"/>
        <pc:sldMkLst>
          <pc:docMk/>
          <pc:sldMk cId="0" sldId="2018"/>
        </pc:sldMkLst>
      </pc:sldChg>
      <pc:sldChg chg="del">
        <pc:chgData name="Daniel Khashabi" userId="62390808-c838-45e6-be59-d6fd0d208bc8" providerId="ADAL" clId="{30AB4727-B9DD-094C-A8EA-2669101BC434}" dt="2023-03-02T21:04:50.446" v="14" actId="18676"/>
        <pc:sldMkLst>
          <pc:docMk/>
          <pc:sldMk cId="0" sldId="2019"/>
        </pc:sldMkLst>
      </pc:sldChg>
      <pc:sldChg chg="del">
        <pc:chgData name="Daniel Khashabi" userId="62390808-c838-45e6-be59-d6fd0d208bc8" providerId="ADAL" clId="{30AB4727-B9DD-094C-A8EA-2669101BC434}" dt="2023-03-02T21:04:50.446" v="14" actId="18676"/>
        <pc:sldMkLst>
          <pc:docMk/>
          <pc:sldMk cId="0" sldId="2020"/>
        </pc:sldMkLst>
      </pc:sldChg>
      <pc:sldChg chg="del">
        <pc:chgData name="Daniel Khashabi" userId="62390808-c838-45e6-be59-d6fd0d208bc8" providerId="ADAL" clId="{30AB4727-B9DD-094C-A8EA-2669101BC434}" dt="2023-03-02T21:04:50.446" v="14" actId="18676"/>
        <pc:sldMkLst>
          <pc:docMk/>
          <pc:sldMk cId="0" sldId="2021"/>
        </pc:sldMkLst>
      </pc:sldChg>
      <pc:sldChg chg="del">
        <pc:chgData name="Daniel Khashabi" userId="62390808-c838-45e6-be59-d6fd0d208bc8" providerId="ADAL" clId="{30AB4727-B9DD-094C-A8EA-2669101BC434}" dt="2023-03-02T21:04:50.446" v="14" actId="18676"/>
        <pc:sldMkLst>
          <pc:docMk/>
          <pc:sldMk cId="0" sldId="2022"/>
        </pc:sldMkLst>
      </pc:sldChg>
      <pc:sldChg chg="del">
        <pc:chgData name="Daniel Khashabi" userId="62390808-c838-45e6-be59-d6fd0d208bc8" providerId="ADAL" clId="{30AB4727-B9DD-094C-A8EA-2669101BC434}" dt="2023-03-02T21:04:50.446" v="14" actId="18676"/>
        <pc:sldMkLst>
          <pc:docMk/>
          <pc:sldMk cId="0" sldId="2023"/>
        </pc:sldMkLst>
      </pc:sldChg>
      <pc:sldChg chg="del">
        <pc:chgData name="Daniel Khashabi" userId="62390808-c838-45e6-be59-d6fd0d208bc8" providerId="ADAL" clId="{30AB4727-B9DD-094C-A8EA-2669101BC434}" dt="2023-03-02T21:04:50.446" v="14" actId="18676"/>
        <pc:sldMkLst>
          <pc:docMk/>
          <pc:sldMk cId="0" sldId="2024"/>
        </pc:sldMkLst>
      </pc:sldChg>
      <pc:sldChg chg="del">
        <pc:chgData name="Daniel Khashabi" userId="62390808-c838-45e6-be59-d6fd0d208bc8" providerId="ADAL" clId="{30AB4727-B9DD-094C-A8EA-2669101BC434}" dt="2023-03-02T21:04:50.446" v="14" actId="18676"/>
        <pc:sldMkLst>
          <pc:docMk/>
          <pc:sldMk cId="0" sldId="2025"/>
        </pc:sldMkLst>
      </pc:sldChg>
      <pc:sldChg chg="del">
        <pc:chgData name="Daniel Khashabi" userId="62390808-c838-45e6-be59-d6fd0d208bc8" providerId="ADAL" clId="{30AB4727-B9DD-094C-A8EA-2669101BC434}" dt="2023-03-02T21:04:50.446" v="14" actId="18676"/>
        <pc:sldMkLst>
          <pc:docMk/>
          <pc:sldMk cId="1492686192" sldId="2026"/>
        </pc:sldMkLst>
      </pc:sldChg>
      <pc:sldChg chg="del">
        <pc:chgData name="Daniel Khashabi" userId="62390808-c838-45e6-be59-d6fd0d208bc8" providerId="ADAL" clId="{30AB4727-B9DD-094C-A8EA-2669101BC434}" dt="2023-03-02T21:04:50.446" v="14" actId="18676"/>
        <pc:sldMkLst>
          <pc:docMk/>
          <pc:sldMk cId="3721417663" sldId="2027"/>
        </pc:sldMkLst>
      </pc:sldChg>
      <pc:sldChg chg="add">
        <pc:chgData name="Daniel Khashabi" userId="62390808-c838-45e6-be59-d6fd0d208bc8" providerId="ADAL" clId="{30AB4727-B9DD-094C-A8EA-2669101BC434}" dt="2023-03-09T16:12:00.683" v="553"/>
        <pc:sldMkLst>
          <pc:docMk/>
          <pc:sldMk cId="22052206" sldId="2028"/>
        </pc:sldMkLst>
      </pc:sldChg>
      <pc:sldChg chg="modSp del mod">
        <pc:chgData name="Daniel Khashabi" userId="62390808-c838-45e6-be59-d6fd0d208bc8" providerId="ADAL" clId="{30AB4727-B9DD-094C-A8EA-2669101BC434}" dt="2023-03-09T16:11:57.216" v="552" actId="2696"/>
        <pc:sldMkLst>
          <pc:docMk/>
          <pc:sldMk cId="1677020065" sldId="2028"/>
        </pc:sldMkLst>
      </pc:sldChg>
      <pc:sldChg chg="mod modShow">
        <pc:chgData name="Daniel Khashabi" userId="62390808-c838-45e6-be59-d6fd0d208bc8" providerId="ADAL" clId="{30AB4727-B9DD-094C-A8EA-2669101BC434}" dt="2023-03-09T16:12:45.082" v="554" actId="729"/>
        <pc:sldMkLst>
          <pc:docMk/>
          <pc:sldMk cId="206691509" sldId="2029"/>
        </pc:sldMkLst>
      </pc:sldChg>
      <pc:sldChg chg="del ord">
        <pc:chgData name="Daniel Khashabi" userId="62390808-c838-45e6-be59-d6fd0d208bc8" providerId="ADAL" clId="{30AB4727-B9DD-094C-A8EA-2669101BC434}" dt="2023-03-09T16:03:27.829" v="422" actId="2696"/>
        <pc:sldMkLst>
          <pc:docMk/>
          <pc:sldMk cId="506261725" sldId="2031"/>
        </pc:sldMkLst>
      </pc:sldChg>
      <pc:sldChg chg="add">
        <pc:chgData name="Daniel Khashabi" userId="62390808-c838-45e6-be59-d6fd0d208bc8" providerId="ADAL" clId="{30AB4727-B9DD-094C-A8EA-2669101BC434}" dt="2023-03-09T16:03:35.870" v="423"/>
        <pc:sldMkLst>
          <pc:docMk/>
          <pc:sldMk cId="4075452590" sldId="2031"/>
        </pc:sldMkLst>
      </pc:sldChg>
      <pc:sldChg chg="del">
        <pc:chgData name="Daniel Khashabi" userId="62390808-c838-45e6-be59-d6fd0d208bc8" providerId="ADAL" clId="{30AB4727-B9DD-094C-A8EA-2669101BC434}" dt="2023-03-02T21:05:01.729" v="22" actId="2696"/>
        <pc:sldMkLst>
          <pc:docMk/>
          <pc:sldMk cId="1225566192" sldId="2037"/>
        </pc:sldMkLst>
      </pc:sldChg>
      <pc:sldMasterChg chg="delSldLayout">
        <pc:chgData name="Daniel Khashabi" userId="62390808-c838-45e6-be59-d6fd0d208bc8" providerId="ADAL" clId="{30AB4727-B9DD-094C-A8EA-2669101BC434}" dt="2023-03-02T21:05:08.978" v="25" actId="2696"/>
        <pc:sldMasterMkLst>
          <pc:docMk/>
          <pc:sldMasterMk cId="0" sldId="2147483684"/>
        </pc:sldMasterMkLst>
        <pc:sldLayoutChg chg="del">
          <pc:chgData name="Daniel Khashabi" userId="62390808-c838-45e6-be59-d6fd0d208bc8" providerId="ADAL" clId="{30AB4727-B9DD-094C-A8EA-2669101BC434}" dt="2023-03-02T21:05:08.978" v="25" actId="2696"/>
          <pc:sldLayoutMkLst>
            <pc:docMk/>
            <pc:sldMasterMk cId="0" sldId="2147483684"/>
            <pc:sldLayoutMk cId="678689711" sldId="2147483688"/>
          </pc:sldLayoutMkLst>
        </pc:sldLayoutChg>
      </pc:sldMasterChg>
    </pc:docChg>
  </pc:docChgLst>
  <pc:docChgLst>
    <pc:chgData name="Daniel Khashabi" userId="62390808-c838-45e6-be59-d6fd0d208bc8" providerId="ADAL" clId="{BC61CEE6-F72E-ED4A-95CA-C76EDF0DD1AC}"/>
    <pc:docChg chg="undo redo custSel addSld delSld modSld sldOrd modMainMaster delSection modSection modNotesMaster">
      <pc:chgData name="Daniel Khashabi" userId="62390808-c838-45e6-be59-d6fd0d208bc8" providerId="ADAL" clId="{BC61CEE6-F72E-ED4A-95CA-C76EDF0DD1AC}" dt="2023-03-15T02:23:17.633" v="9858" actId="2696"/>
      <pc:docMkLst>
        <pc:docMk/>
      </pc:docMkLst>
      <pc:sldChg chg="modSp del modNotes">
        <pc:chgData name="Daniel Khashabi" userId="62390808-c838-45e6-be59-d6fd0d208bc8" providerId="ADAL" clId="{BC61CEE6-F72E-ED4A-95CA-C76EDF0DD1AC}" dt="2023-03-15T02:23:15.989" v="9623" actId="2696"/>
        <pc:sldMkLst>
          <pc:docMk/>
          <pc:sldMk cId="0" sldId="257"/>
        </pc:sldMkLst>
      </pc:sldChg>
      <pc:sldChg chg="add del">
        <pc:chgData name="Daniel Khashabi" userId="62390808-c838-45e6-be59-d6fd0d208bc8" providerId="ADAL" clId="{BC61CEE6-F72E-ED4A-95CA-C76EDF0DD1AC}" dt="2023-03-12T22:38:16.305" v="5638" actId="2696"/>
        <pc:sldMkLst>
          <pc:docMk/>
          <pc:sldMk cId="0" sldId="258"/>
        </pc:sldMkLst>
      </pc:sldChg>
      <pc:sldChg chg="add del">
        <pc:chgData name="Daniel Khashabi" userId="62390808-c838-45e6-be59-d6fd0d208bc8" providerId="ADAL" clId="{BC61CEE6-F72E-ED4A-95CA-C76EDF0DD1AC}" dt="2023-03-12T22:46:50.521" v="5654" actId="2696"/>
        <pc:sldMkLst>
          <pc:docMk/>
          <pc:sldMk cId="2380613208" sldId="258"/>
        </pc:sldMkLst>
      </pc:sldChg>
      <pc:sldChg chg="addSp delSp modSp add del mod chgLayout">
        <pc:chgData name="Daniel Khashabi" userId="62390808-c838-45e6-be59-d6fd0d208bc8" providerId="ADAL" clId="{BC61CEE6-F72E-ED4A-95CA-C76EDF0DD1AC}" dt="2023-03-15T02:23:15.523" v="9562" actId="2696"/>
        <pc:sldMkLst>
          <pc:docMk/>
          <pc:sldMk cId="0" sldId="259"/>
        </pc:sldMkLst>
      </pc:sldChg>
      <pc:sldChg chg="addSp delSp modSp add del mod chgLayout">
        <pc:chgData name="Daniel Khashabi" userId="62390808-c838-45e6-be59-d6fd0d208bc8" providerId="ADAL" clId="{BC61CEE6-F72E-ED4A-95CA-C76EDF0DD1AC}" dt="2023-03-12T22:48:11.674" v="5668" actId="2696"/>
        <pc:sldMkLst>
          <pc:docMk/>
          <pc:sldMk cId="0" sldId="260"/>
        </pc:sldMkLst>
      </pc:sldChg>
      <pc:sldChg chg="add del">
        <pc:chgData name="Daniel Khashabi" userId="62390808-c838-45e6-be59-d6fd0d208bc8" providerId="ADAL" clId="{BC61CEE6-F72E-ED4A-95CA-C76EDF0DD1AC}" dt="2023-03-12T20:40:07.257" v="5111" actId="2696"/>
        <pc:sldMkLst>
          <pc:docMk/>
          <pc:sldMk cId="2103659325" sldId="260"/>
        </pc:sldMkLst>
      </pc:sldChg>
      <pc:sldChg chg="modSp add del mod modShow">
        <pc:chgData name="Daniel Khashabi" userId="62390808-c838-45e6-be59-d6fd0d208bc8" providerId="ADAL" clId="{BC61CEE6-F72E-ED4A-95CA-C76EDF0DD1AC}" dt="2023-03-12T19:37:41.256" v="4909" actId="2696"/>
        <pc:sldMkLst>
          <pc:docMk/>
          <pc:sldMk cId="4026404278" sldId="260"/>
        </pc:sldMkLst>
      </pc:sldChg>
      <pc:sldChg chg="modSp del modNotes">
        <pc:chgData name="Daniel Khashabi" userId="62390808-c838-45e6-be59-d6fd0d208bc8" providerId="ADAL" clId="{BC61CEE6-F72E-ED4A-95CA-C76EDF0DD1AC}" dt="2023-03-15T02:23:16.017" v="9627" actId="2696"/>
        <pc:sldMkLst>
          <pc:docMk/>
          <pc:sldMk cId="0" sldId="261"/>
        </pc:sldMkLst>
      </pc:sldChg>
      <pc:sldChg chg="del">
        <pc:chgData name="Daniel Khashabi" userId="62390808-c838-45e6-be59-d6fd0d208bc8" providerId="ADAL" clId="{BC61CEE6-F72E-ED4A-95CA-C76EDF0DD1AC}" dt="2023-03-12T17:10:46.681" v="2648" actId="2696"/>
        <pc:sldMkLst>
          <pc:docMk/>
          <pc:sldMk cId="0" sldId="262"/>
        </pc:sldMkLst>
      </pc:sldChg>
      <pc:sldChg chg="modSp add del">
        <pc:chgData name="Daniel Khashabi" userId="62390808-c838-45e6-be59-d6fd0d208bc8" providerId="ADAL" clId="{BC61CEE6-F72E-ED4A-95CA-C76EDF0DD1AC}" dt="2023-03-12T19:37:41.256" v="4909" actId="2696"/>
        <pc:sldMkLst>
          <pc:docMk/>
          <pc:sldMk cId="1023910655" sldId="262"/>
        </pc:sldMkLst>
      </pc:sldChg>
      <pc:sldChg chg="add del">
        <pc:chgData name="Daniel Khashabi" userId="62390808-c838-45e6-be59-d6fd0d208bc8" providerId="ADAL" clId="{BC61CEE6-F72E-ED4A-95CA-C76EDF0DD1AC}" dt="2023-03-12T20:43:17.261" v="5248" actId="2696"/>
        <pc:sldMkLst>
          <pc:docMk/>
          <pc:sldMk cId="4092794804" sldId="262"/>
        </pc:sldMkLst>
      </pc:sldChg>
      <pc:sldChg chg="del">
        <pc:chgData name="Daniel Khashabi" userId="62390808-c838-45e6-be59-d6fd0d208bc8" providerId="ADAL" clId="{BC61CEE6-F72E-ED4A-95CA-C76EDF0DD1AC}" dt="2023-03-12T17:10:46.681" v="2648" actId="2696"/>
        <pc:sldMkLst>
          <pc:docMk/>
          <pc:sldMk cId="0" sldId="263"/>
        </pc:sldMkLst>
      </pc:sldChg>
      <pc:sldChg chg="add del">
        <pc:chgData name="Daniel Khashabi" userId="62390808-c838-45e6-be59-d6fd0d208bc8" providerId="ADAL" clId="{BC61CEE6-F72E-ED4A-95CA-C76EDF0DD1AC}" dt="2023-03-12T20:43:17.258" v="5247" actId="2696"/>
        <pc:sldMkLst>
          <pc:docMk/>
          <pc:sldMk cId="2466516701" sldId="263"/>
        </pc:sldMkLst>
      </pc:sldChg>
      <pc:sldChg chg="modSp add del">
        <pc:chgData name="Daniel Khashabi" userId="62390808-c838-45e6-be59-d6fd0d208bc8" providerId="ADAL" clId="{BC61CEE6-F72E-ED4A-95CA-C76EDF0DD1AC}" dt="2023-03-12T19:37:41.256" v="4909" actId="2696"/>
        <pc:sldMkLst>
          <pc:docMk/>
          <pc:sldMk cId="3893465802" sldId="263"/>
        </pc:sldMkLst>
      </pc:sldChg>
      <pc:sldChg chg="del">
        <pc:chgData name="Daniel Khashabi" userId="62390808-c838-45e6-be59-d6fd0d208bc8" providerId="ADAL" clId="{BC61CEE6-F72E-ED4A-95CA-C76EDF0DD1AC}" dt="2023-03-12T17:10:46.681" v="2648" actId="2696"/>
        <pc:sldMkLst>
          <pc:docMk/>
          <pc:sldMk cId="0" sldId="264"/>
        </pc:sldMkLst>
      </pc:sldChg>
      <pc:sldChg chg="add del">
        <pc:chgData name="Daniel Khashabi" userId="62390808-c838-45e6-be59-d6fd0d208bc8" providerId="ADAL" clId="{BC61CEE6-F72E-ED4A-95CA-C76EDF0DD1AC}" dt="2023-03-12T20:43:17.234" v="5246" actId="2696"/>
        <pc:sldMkLst>
          <pc:docMk/>
          <pc:sldMk cId="1640687913" sldId="264"/>
        </pc:sldMkLst>
      </pc:sldChg>
      <pc:sldChg chg="modSp add del">
        <pc:chgData name="Daniel Khashabi" userId="62390808-c838-45e6-be59-d6fd0d208bc8" providerId="ADAL" clId="{BC61CEE6-F72E-ED4A-95CA-C76EDF0DD1AC}" dt="2023-03-12T19:37:41.256" v="4909" actId="2696"/>
        <pc:sldMkLst>
          <pc:docMk/>
          <pc:sldMk cId="1809802462" sldId="264"/>
        </pc:sldMkLst>
      </pc:sldChg>
      <pc:sldChg chg="modSp del mod modShow">
        <pc:chgData name="Daniel Khashabi" userId="62390808-c838-45e6-be59-d6fd0d208bc8" providerId="ADAL" clId="{BC61CEE6-F72E-ED4A-95CA-C76EDF0DD1AC}" dt="2023-03-13T05:15:44.641" v="8292" actId="2696"/>
        <pc:sldMkLst>
          <pc:docMk/>
          <pc:sldMk cId="0" sldId="265"/>
        </pc:sldMkLst>
      </pc:sldChg>
      <pc:sldChg chg="del modNotes">
        <pc:chgData name="Daniel Khashabi" userId="62390808-c838-45e6-be59-d6fd0d208bc8" providerId="ADAL" clId="{BC61CEE6-F72E-ED4A-95CA-C76EDF0DD1AC}" dt="2023-03-15T02:23:16.092" v="9638" actId="2696"/>
        <pc:sldMkLst>
          <pc:docMk/>
          <pc:sldMk cId="0" sldId="266"/>
        </pc:sldMkLst>
      </pc:sldChg>
      <pc:sldChg chg="modSp del modNotes">
        <pc:chgData name="Daniel Khashabi" userId="62390808-c838-45e6-be59-d6fd0d208bc8" providerId="ADAL" clId="{BC61CEE6-F72E-ED4A-95CA-C76EDF0DD1AC}" dt="2023-03-15T02:23:16.061" v="9633" actId="2696"/>
        <pc:sldMkLst>
          <pc:docMk/>
          <pc:sldMk cId="0" sldId="267"/>
        </pc:sldMkLst>
      </pc:sldChg>
      <pc:sldChg chg="modSp del mod modShow">
        <pc:chgData name="Daniel Khashabi" userId="62390808-c838-45e6-be59-d6fd0d208bc8" providerId="ADAL" clId="{BC61CEE6-F72E-ED4A-95CA-C76EDF0DD1AC}" dt="2023-03-13T05:15:44.677" v="8295" actId="2696"/>
        <pc:sldMkLst>
          <pc:docMk/>
          <pc:sldMk cId="0" sldId="268"/>
        </pc:sldMkLst>
      </pc:sldChg>
      <pc:sldChg chg="modSp del mod modShow">
        <pc:chgData name="Daniel Khashabi" userId="62390808-c838-45e6-be59-d6fd0d208bc8" providerId="ADAL" clId="{BC61CEE6-F72E-ED4A-95CA-C76EDF0DD1AC}" dt="2023-03-13T05:15:44.687" v="8296" actId="2696"/>
        <pc:sldMkLst>
          <pc:docMk/>
          <pc:sldMk cId="0" sldId="269"/>
        </pc:sldMkLst>
      </pc:sldChg>
      <pc:sldChg chg="addSp delSp modSp add del mod modClrScheme chgLayout">
        <pc:chgData name="Daniel Khashabi" userId="62390808-c838-45e6-be59-d6fd0d208bc8" providerId="ADAL" clId="{BC61CEE6-F72E-ED4A-95CA-C76EDF0DD1AC}" dt="2023-03-13T01:48:55.810" v="6623" actId="2696"/>
        <pc:sldMkLst>
          <pc:docMk/>
          <pc:sldMk cId="0" sldId="270"/>
        </pc:sldMkLst>
      </pc:sldChg>
      <pc:sldChg chg="modSp del">
        <pc:chgData name="Daniel Khashabi" userId="62390808-c838-45e6-be59-d6fd0d208bc8" providerId="ADAL" clId="{BC61CEE6-F72E-ED4A-95CA-C76EDF0DD1AC}" dt="2023-03-13T05:15:44.719" v="8299" actId="2696"/>
        <pc:sldMkLst>
          <pc:docMk/>
          <pc:sldMk cId="0" sldId="271"/>
        </pc:sldMkLst>
      </pc:sldChg>
      <pc:sldChg chg="modSp mod">
        <pc:chgData name="Daniel Khashabi" userId="62390808-c838-45e6-be59-d6fd0d208bc8" providerId="ADAL" clId="{BC61CEE6-F72E-ED4A-95CA-C76EDF0DD1AC}" dt="2023-03-14T05:19:26.596" v="8866" actId="15"/>
        <pc:sldMkLst>
          <pc:docMk/>
          <pc:sldMk cId="0" sldId="272"/>
        </pc:sldMkLst>
      </pc:sldChg>
      <pc:sldChg chg="modSp del mod modShow">
        <pc:chgData name="Daniel Khashabi" userId="62390808-c838-45e6-be59-d6fd0d208bc8" providerId="ADAL" clId="{BC61CEE6-F72E-ED4A-95CA-C76EDF0DD1AC}" dt="2023-03-13T05:15:44.698" v="8297" actId="2696"/>
        <pc:sldMkLst>
          <pc:docMk/>
          <pc:sldMk cId="937392597" sldId="273"/>
        </pc:sldMkLst>
      </pc:sldChg>
      <pc:sldChg chg="modSp del mod">
        <pc:chgData name="Daniel Khashabi" userId="62390808-c838-45e6-be59-d6fd0d208bc8" providerId="ADAL" clId="{BC61CEE6-F72E-ED4A-95CA-C76EDF0DD1AC}" dt="2023-03-12T22:06:42.575" v="5257" actId="2696"/>
        <pc:sldMkLst>
          <pc:docMk/>
          <pc:sldMk cId="1500695498" sldId="274"/>
        </pc:sldMkLst>
      </pc:sldChg>
      <pc:sldChg chg="modSp del mod">
        <pc:chgData name="Daniel Khashabi" userId="62390808-c838-45e6-be59-d6fd0d208bc8" providerId="ADAL" clId="{BC61CEE6-F72E-ED4A-95CA-C76EDF0DD1AC}" dt="2023-03-12T22:06:42.575" v="5257" actId="2696"/>
        <pc:sldMkLst>
          <pc:docMk/>
          <pc:sldMk cId="1917036192" sldId="275"/>
        </pc:sldMkLst>
      </pc:sldChg>
      <pc:sldChg chg="modSp del modNotes">
        <pc:chgData name="Daniel Khashabi" userId="62390808-c838-45e6-be59-d6fd0d208bc8" providerId="ADAL" clId="{BC61CEE6-F72E-ED4A-95CA-C76EDF0DD1AC}" dt="2023-03-15T02:23:15.998" v="9624" actId="2696"/>
        <pc:sldMkLst>
          <pc:docMk/>
          <pc:sldMk cId="0" sldId="276"/>
        </pc:sldMkLst>
      </pc:sldChg>
      <pc:sldChg chg="modSp del modNotes">
        <pc:chgData name="Daniel Khashabi" userId="62390808-c838-45e6-be59-d6fd0d208bc8" providerId="ADAL" clId="{BC61CEE6-F72E-ED4A-95CA-C76EDF0DD1AC}" dt="2023-03-15T02:23:16.004" v="9625" actId="2696"/>
        <pc:sldMkLst>
          <pc:docMk/>
          <pc:sldMk cId="0" sldId="277"/>
        </pc:sldMkLst>
      </pc:sldChg>
      <pc:sldChg chg="modSp del modNotes">
        <pc:chgData name="Daniel Khashabi" userId="62390808-c838-45e6-be59-d6fd0d208bc8" providerId="ADAL" clId="{BC61CEE6-F72E-ED4A-95CA-C76EDF0DD1AC}" dt="2023-03-15T02:23:16.011" v="9626" actId="2696"/>
        <pc:sldMkLst>
          <pc:docMk/>
          <pc:sldMk cId="0" sldId="278"/>
        </pc:sldMkLst>
      </pc:sldChg>
      <pc:sldChg chg="modSp del modNotes">
        <pc:chgData name="Daniel Khashabi" userId="62390808-c838-45e6-be59-d6fd0d208bc8" providerId="ADAL" clId="{BC61CEE6-F72E-ED4A-95CA-C76EDF0DD1AC}" dt="2023-03-15T02:23:16.024" v="9628" actId="2696"/>
        <pc:sldMkLst>
          <pc:docMk/>
          <pc:sldMk cId="0" sldId="279"/>
        </pc:sldMkLst>
      </pc:sldChg>
      <pc:sldChg chg="del modNotes">
        <pc:chgData name="Daniel Khashabi" userId="62390808-c838-45e6-be59-d6fd0d208bc8" providerId="ADAL" clId="{BC61CEE6-F72E-ED4A-95CA-C76EDF0DD1AC}" dt="2023-03-15T02:23:16.039" v="9630" actId="2696"/>
        <pc:sldMkLst>
          <pc:docMk/>
          <pc:sldMk cId="0" sldId="281"/>
        </pc:sldMkLst>
      </pc:sldChg>
      <pc:sldChg chg="modSp del modNotes">
        <pc:chgData name="Daniel Khashabi" userId="62390808-c838-45e6-be59-d6fd0d208bc8" providerId="ADAL" clId="{BC61CEE6-F72E-ED4A-95CA-C76EDF0DD1AC}" dt="2023-03-15T02:23:16.047" v="9631" actId="2696"/>
        <pc:sldMkLst>
          <pc:docMk/>
          <pc:sldMk cId="0" sldId="282"/>
        </pc:sldMkLst>
      </pc:sldChg>
      <pc:sldChg chg="modSp del modNotes">
        <pc:chgData name="Daniel Khashabi" userId="62390808-c838-45e6-be59-d6fd0d208bc8" providerId="ADAL" clId="{BC61CEE6-F72E-ED4A-95CA-C76EDF0DD1AC}" dt="2023-03-15T02:23:16.054" v="9632" actId="2696"/>
        <pc:sldMkLst>
          <pc:docMk/>
          <pc:sldMk cId="0" sldId="283"/>
        </pc:sldMkLst>
      </pc:sldChg>
      <pc:sldChg chg="modSp del modNotes">
        <pc:chgData name="Daniel Khashabi" userId="62390808-c838-45e6-be59-d6fd0d208bc8" providerId="ADAL" clId="{BC61CEE6-F72E-ED4A-95CA-C76EDF0DD1AC}" dt="2023-03-15T02:23:16.066" v="9634" actId="2696"/>
        <pc:sldMkLst>
          <pc:docMk/>
          <pc:sldMk cId="0" sldId="284"/>
        </pc:sldMkLst>
      </pc:sldChg>
      <pc:sldChg chg="addSp delSp modSp add del mod modShow chgLayout">
        <pc:chgData name="Daniel Khashabi" userId="62390808-c838-45e6-be59-d6fd0d208bc8" providerId="ADAL" clId="{BC61CEE6-F72E-ED4A-95CA-C76EDF0DD1AC}" dt="2023-03-12T19:12:52.378" v="4482"/>
        <pc:sldMkLst>
          <pc:docMk/>
          <pc:sldMk cId="0" sldId="285"/>
        </pc:sldMkLst>
      </pc:sldChg>
      <pc:sldChg chg="del modNotes">
        <pc:chgData name="Daniel Khashabi" userId="62390808-c838-45e6-be59-d6fd0d208bc8" providerId="ADAL" clId="{BC61CEE6-F72E-ED4A-95CA-C76EDF0DD1AC}" dt="2023-03-15T02:23:15.977" v="9621" actId="2696"/>
        <pc:sldMkLst>
          <pc:docMk/>
          <pc:sldMk cId="888029008" sldId="286"/>
        </pc:sldMkLst>
      </pc:sldChg>
      <pc:sldChg chg="modSp add del">
        <pc:chgData name="Daniel Khashabi" userId="62390808-c838-45e6-be59-d6fd0d208bc8" providerId="ADAL" clId="{BC61CEE6-F72E-ED4A-95CA-C76EDF0DD1AC}" dt="2023-03-13T05:09:53.978" v="8250" actId="2696"/>
        <pc:sldMkLst>
          <pc:docMk/>
          <pc:sldMk cId="0" sldId="287"/>
        </pc:sldMkLst>
      </pc:sldChg>
      <pc:sldChg chg="addSp delSp modSp add del mod chgLayout">
        <pc:chgData name="Daniel Khashabi" userId="62390808-c838-45e6-be59-d6fd0d208bc8" providerId="ADAL" clId="{BC61CEE6-F72E-ED4A-95CA-C76EDF0DD1AC}" dt="2023-03-12T18:19:07.180" v="3946" actId="2696"/>
        <pc:sldMkLst>
          <pc:docMk/>
          <pc:sldMk cId="0" sldId="288"/>
        </pc:sldMkLst>
      </pc:sldChg>
      <pc:sldChg chg="addSp delSp modSp add mod chgLayout">
        <pc:chgData name="Daniel Khashabi" userId="62390808-c838-45e6-be59-d6fd0d208bc8" providerId="ADAL" clId="{BC61CEE6-F72E-ED4A-95CA-C76EDF0DD1AC}" dt="2023-03-12T19:12:52.378" v="4482"/>
        <pc:sldMkLst>
          <pc:docMk/>
          <pc:sldMk cId="0" sldId="289"/>
        </pc:sldMkLst>
      </pc:sldChg>
      <pc:sldChg chg="addSp delSp modSp add mod chgLayout">
        <pc:chgData name="Daniel Khashabi" userId="62390808-c838-45e6-be59-d6fd0d208bc8" providerId="ADAL" clId="{BC61CEE6-F72E-ED4A-95CA-C76EDF0DD1AC}" dt="2023-03-12T19:12:52.378" v="4482"/>
        <pc:sldMkLst>
          <pc:docMk/>
          <pc:sldMk cId="0" sldId="290"/>
        </pc:sldMkLst>
      </pc:sldChg>
      <pc:sldChg chg="addSp modSp add del mod chgLayout">
        <pc:chgData name="Daniel Khashabi" userId="62390808-c838-45e6-be59-d6fd0d208bc8" providerId="ADAL" clId="{BC61CEE6-F72E-ED4A-95CA-C76EDF0DD1AC}" dt="2023-03-12T18:16:40.269" v="3889" actId="2696"/>
        <pc:sldMkLst>
          <pc:docMk/>
          <pc:sldMk cId="0" sldId="291"/>
        </pc:sldMkLst>
      </pc:sldChg>
      <pc:sldChg chg="delSp modSp del mod chgLayout">
        <pc:chgData name="Daniel Khashabi" userId="62390808-c838-45e6-be59-d6fd0d208bc8" providerId="ADAL" clId="{BC61CEE6-F72E-ED4A-95CA-C76EDF0DD1AC}" dt="2023-03-15T02:23:15.611" v="9572" actId="2696"/>
        <pc:sldMkLst>
          <pc:docMk/>
          <pc:sldMk cId="3301031121" sldId="292"/>
        </pc:sldMkLst>
      </pc:sldChg>
      <pc:sldChg chg="del modNotes">
        <pc:chgData name="Daniel Khashabi" userId="62390808-c838-45e6-be59-d6fd0d208bc8" providerId="ADAL" clId="{BC61CEE6-F72E-ED4A-95CA-C76EDF0DD1AC}" dt="2023-03-15T02:23:15.776" v="9592" actId="2696"/>
        <pc:sldMkLst>
          <pc:docMk/>
          <pc:sldMk cId="614313666" sldId="299"/>
        </pc:sldMkLst>
      </pc:sldChg>
      <pc:sldChg chg="del">
        <pc:chgData name="Daniel Khashabi" userId="62390808-c838-45e6-be59-d6fd0d208bc8" providerId="ADAL" clId="{BC61CEE6-F72E-ED4A-95CA-C76EDF0DD1AC}" dt="2023-03-09T22:26:27.872" v="11" actId="18676"/>
        <pc:sldMkLst>
          <pc:docMk/>
          <pc:sldMk cId="224718348" sldId="301"/>
        </pc:sldMkLst>
      </pc:sldChg>
      <pc:sldChg chg="addSp modSp add mod modClrScheme chgLayout">
        <pc:chgData name="Daniel Khashabi" userId="62390808-c838-45e6-be59-d6fd0d208bc8" providerId="ADAL" clId="{BC61CEE6-F72E-ED4A-95CA-C76EDF0DD1AC}" dt="2023-03-12T18:52:12.713" v="4289" actId="700"/>
        <pc:sldMkLst>
          <pc:docMk/>
          <pc:sldMk cId="0" sldId="302"/>
        </pc:sldMkLst>
      </pc:sldChg>
      <pc:sldChg chg="addSp modSp add mod chgLayout">
        <pc:chgData name="Daniel Khashabi" userId="62390808-c838-45e6-be59-d6fd0d208bc8" providerId="ADAL" clId="{BC61CEE6-F72E-ED4A-95CA-C76EDF0DD1AC}" dt="2023-03-12T19:12:52.378" v="4482"/>
        <pc:sldMkLst>
          <pc:docMk/>
          <pc:sldMk cId="0" sldId="303"/>
        </pc:sldMkLst>
      </pc:sldChg>
      <pc:sldChg chg="modSp del">
        <pc:chgData name="Daniel Khashabi" userId="62390808-c838-45e6-be59-d6fd0d208bc8" providerId="ADAL" clId="{BC61CEE6-F72E-ED4A-95CA-C76EDF0DD1AC}" dt="2023-03-15T02:23:15.804" v="9598" actId="2696"/>
        <pc:sldMkLst>
          <pc:docMk/>
          <pc:sldMk cId="3022393508" sldId="304"/>
        </pc:sldMkLst>
      </pc:sldChg>
      <pc:sldChg chg="addSp delSp modSp add mod chgLayout">
        <pc:chgData name="Daniel Khashabi" userId="62390808-c838-45e6-be59-d6fd0d208bc8" providerId="ADAL" clId="{BC61CEE6-F72E-ED4A-95CA-C76EDF0DD1AC}" dt="2023-03-12T19:12:52.378" v="4482"/>
        <pc:sldMkLst>
          <pc:docMk/>
          <pc:sldMk cId="0" sldId="305"/>
        </pc:sldMkLst>
      </pc:sldChg>
      <pc:sldChg chg="addSp modSp add mod modClrScheme chgLayout">
        <pc:chgData name="Daniel Khashabi" userId="62390808-c838-45e6-be59-d6fd0d208bc8" providerId="ADAL" clId="{BC61CEE6-F72E-ED4A-95CA-C76EDF0DD1AC}" dt="2023-03-12T18:53:28.988" v="4337" actId="700"/>
        <pc:sldMkLst>
          <pc:docMk/>
          <pc:sldMk cId="0" sldId="306"/>
        </pc:sldMkLst>
      </pc:sldChg>
      <pc:sldChg chg="addSp modSp add mod chgLayout">
        <pc:chgData name="Daniel Khashabi" userId="62390808-c838-45e6-be59-d6fd0d208bc8" providerId="ADAL" clId="{BC61CEE6-F72E-ED4A-95CA-C76EDF0DD1AC}" dt="2023-03-12T19:12:52.378" v="4482"/>
        <pc:sldMkLst>
          <pc:docMk/>
          <pc:sldMk cId="0" sldId="307"/>
        </pc:sldMkLst>
      </pc:sldChg>
      <pc:sldChg chg="addSp modSp add del mod chgLayout">
        <pc:chgData name="Daniel Khashabi" userId="62390808-c838-45e6-be59-d6fd0d208bc8" providerId="ADAL" clId="{BC61CEE6-F72E-ED4A-95CA-C76EDF0DD1AC}" dt="2023-03-12T18:53:55.201" v="4338" actId="2696"/>
        <pc:sldMkLst>
          <pc:docMk/>
          <pc:sldMk cId="0" sldId="308"/>
        </pc:sldMkLst>
      </pc:sldChg>
      <pc:sldChg chg="addSp modSp add mod chgLayout">
        <pc:chgData name="Daniel Khashabi" userId="62390808-c838-45e6-be59-d6fd0d208bc8" providerId="ADAL" clId="{BC61CEE6-F72E-ED4A-95CA-C76EDF0DD1AC}" dt="2023-03-12T19:12:52.378" v="4482"/>
        <pc:sldMkLst>
          <pc:docMk/>
          <pc:sldMk cId="0" sldId="309"/>
        </pc:sldMkLst>
      </pc:sldChg>
      <pc:sldChg chg="addSp modSp add mod chgLayout">
        <pc:chgData name="Daniel Khashabi" userId="62390808-c838-45e6-be59-d6fd0d208bc8" providerId="ADAL" clId="{BC61CEE6-F72E-ED4A-95CA-C76EDF0DD1AC}" dt="2023-03-12T19:12:52.378" v="4482"/>
        <pc:sldMkLst>
          <pc:docMk/>
          <pc:sldMk cId="0" sldId="310"/>
        </pc:sldMkLst>
      </pc:sldChg>
      <pc:sldChg chg="addSp modSp add mod modClrScheme chgLayout">
        <pc:chgData name="Daniel Khashabi" userId="62390808-c838-45e6-be59-d6fd0d208bc8" providerId="ADAL" clId="{BC61CEE6-F72E-ED4A-95CA-C76EDF0DD1AC}" dt="2023-03-12T18:57:19.632" v="4397" actId="700"/>
        <pc:sldMkLst>
          <pc:docMk/>
          <pc:sldMk cId="0" sldId="311"/>
        </pc:sldMkLst>
      </pc:sldChg>
      <pc:sldChg chg="addSp modSp add mod chgLayout">
        <pc:chgData name="Daniel Khashabi" userId="62390808-c838-45e6-be59-d6fd0d208bc8" providerId="ADAL" clId="{BC61CEE6-F72E-ED4A-95CA-C76EDF0DD1AC}" dt="2023-03-12T19:12:52.378" v="4482"/>
        <pc:sldMkLst>
          <pc:docMk/>
          <pc:sldMk cId="0" sldId="312"/>
        </pc:sldMkLst>
      </pc:sldChg>
      <pc:sldChg chg="addSp delSp modSp add mod chgLayout">
        <pc:chgData name="Daniel Khashabi" userId="62390808-c838-45e6-be59-d6fd0d208bc8" providerId="ADAL" clId="{BC61CEE6-F72E-ED4A-95CA-C76EDF0DD1AC}" dt="2023-03-12T19:32:18.821" v="4834"/>
        <pc:sldMkLst>
          <pc:docMk/>
          <pc:sldMk cId="0" sldId="313"/>
        </pc:sldMkLst>
      </pc:sldChg>
      <pc:sldChg chg="modSp del">
        <pc:chgData name="Daniel Khashabi" userId="62390808-c838-45e6-be59-d6fd0d208bc8" providerId="ADAL" clId="{BC61CEE6-F72E-ED4A-95CA-C76EDF0DD1AC}" dt="2023-03-15T02:23:16.926" v="9741" actId="2696"/>
        <pc:sldMkLst>
          <pc:docMk/>
          <pc:sldMk cId="0" sldId="314"/>
        </pc:sldMkLst>
      </pc:sldChg>
      <pc:sldChg chg="modSp del modNotes">
        <pc:chgData name="Daniel Khashabi" userId="62390808-c838-45e6-be59-d6fd0d208bc8" providerId="ADAL" clId="{BC61CEE6-F72E-ED4A-95CA-C76EDF0DD1AC}" dt="2023-03-15T02:23:16.073" v="9635" actId="2696"/>
        <pc:sldMkLst>
          <pc:docMk/>
          <pc:sldMk cId="0" sldId="315"/>
        </pc:sldMkLst>
      </pc:sldChg>
      <pc:sldChg chg="modSp del modNotes">
        <pc:chgData name="Daniel Khashabi" userId="62390808-c838-45e6-be59-d6fd0d208bc8" providerId="ADAL" clId="{BC61CEE6-F72E-ED4A-95CA-C76EDF0DD1AC}" dt="2023-03-15T02:23:16.080" v="9636" actId="2696"/>
        <pc:sldMkLst>
          <pc:docMk/>
          <pc:sldMk cId="0" sldId="316"/>
        </pc:sldMkLst>
      </pc:sldChg>
      <pc:sldChg chg="del">
        <pc:chgData name="Daniel Khashabi" userId="62390808-c838-45e6-be59-d6fd0d208bc8" providerId="ADAL" clId="{BC61CEE6-F72E-ED4A-95CA-C76EDF0DD1AC}" dt="2023-03-15T02:23:16.086" v="9637" actId="2696"/>
        <pc:sldMkLst>
          <pc:docMk/>
          <pc:sldMk cId="0" sldId="317"/>
        </pc:sldMkLst>
      </pc:sldChg>
      <pc:sldChg chg="del">
        <pc:chgData name="Daniel Khashabi" userId="62390808-c838-45e6-be59-d6fd0d208bc8" providerId="ADAL" clId="{BC61CEE6-F72E-ED4A-95CA-C76EDF0DD1AC}" dt="2023-03-12T18:55:32.622" v="4368" actId="2696"/>
        <pc:sldMkLst>
          <pc:docMk/>
          <pc:sldMk cId="2770273199" sldId="318"/>
        </pc:sldMkLst>
      </pc:sldChg>
      <pc:sldChg chg="add del">
        <pc:chgData name="Daniel Khashabi" userId="62390808-c838-45e6-be59-d6fd0d208bc8" providerId="ADAL" clId="{BC61CEE6-F72E-ED4A-95CA-C76EDF0DD1AC}" dt="2023-03-12T17:48:51.731" v="3756" actId="2696"/>
        <pc:sldMkLst>
          <pc:docMk/>
          <pc:sldMk cId="3429003378" sldId="319"/>
        </pc:sldMkLst>
      </pc:sldChg>
      <pc:sldChg chg="delSp modSp add del mod chgLayout">
        <pc:chgData name="Daniel Khashabi" userId="62390808-c838-45e6-be59-d6fd0d208bc8" providerId="ADAL" clId="{BC61CEE6-F72E-ED4A-95CA-C76EDF0DD1AC}" dt="2023-03-12T17:37:47.379" v="3530" actId="2696"/>
        <pc:sldMkLst>
          <pc:docMk/>
          <pc:sldMk cId="357214156" sldId="321"/>
        </pc:sldMkLst>
      </pc:sldChg>
      <pc:sldChg chg="del">
        <pc:chgData name="Daniel Khashabi" userId="62390808-c838-45e6-be59-d6fd0d208bc8" providerId="ADAL" clId="{BC61CEE6-F72E-ED4A-95CA-C76EDF0DD1AC}" dt="2023-03-12T17:15:51.940" v="2844" actId="2696"/>
        <pc:sldMkLst>
          <pc:docMk/>
          <pc:sldMk cId="4174653646" sldId="321"/>
        </pc:sldMkLst>
      </pc:sldChg>
      <pc:sldChg chg="del mod modShow">
        <pc:chgData name="Daniel Khashabi" userId="62390808-c838-45e6-be59-d6fd0d208bc8" providerId="ADAL" clId="{BC61CEE6-F72E-ED4A-95CA-C76EDF0DD1AC}" dt="2023-03-12T17:33:51.663" v="3378" actId="2696"/>
        <pc:sldMkLst>
          <pc:docMk/>
          <pc:sldMk cId="3990693390" sldId="322"/>
        </pc:sldMkLst>
      </pc:sldChg>
      <pc:sldChg chg="addSp delSp modSp mod modClrScheme modShow chgLayout">
        <pc:chgData name="Daniel Khashabi" userId="62390808-c838-45e6-be59-d6fd0d208bc8" providerId="ADAL" clId="{BC61CEE6-F72E-ED4A-95CA-C76EDF0DD1AC}" dt="2023-03-12T19:12:52.378" v="4482"/>
        <pc:sldMkLst>
          <pc:docMk/>
          <pc:sldMk cId="4081051651" sldId="323"/>
        </pc:sldMkLst>
      </pc:sldChg>
      <pc:sldChg chg="addSp delSp modSp add mod chgLayout">
        <pc:chgData name="Daniel Khashabi" userId="62390808-c838-45e6-be59-d6fd0d208bc8" providerId="ADAL" clId="{BC61CEE6-F72E-ED4A-95CA-C76EDF0DD1AC}" dt="2023-03-12T19:28:07.247" v="4760"/>
        <pc:sldMkLst>
          <pc:docMk/>
          <pc:sldMk cId="0" sldId="324"/>
        </pc:sldMkLst>
      </pc:sldChg>
      <pc:sldChg chg="del">
        <pc:chgData name="Daniel Khashabi" userId="62390808-c838-45e6-be59-d6fd0d208bc8" providerId="ADAL" clId="{BC61CEE6-F72E-ED4A-95CA-C76EDF0DD1AC}" dt="2023-03-09T22:26:35.348" v="15" actId="2696"/>
        <pc:sldMkLst>
          <pc:docMk/>
          <pc:sldMk cId="1402425247" sldId="324"/>
        </pc:sldMkLst>
      </pc:sldChg>
      <pc:sldChg chg="addSp delSp modSp del mod chgLayout">
        <pc:chgData name="Daniel Khashabi" userId="62390808-c838-45e6-be59-d6fd0d208bc8" providerId="ADAL" clId="{BC61CEE6-F72E-ED4A-95CA-C76EDF0DD1AC}" dt="2023-03-14T15:41:24.268" v="9124" actId="2696"/>
        <pc:sldMkLst>
          <pc:docMk/>
          <pc:sldMk cId="0" sldId="325"/>
        </pc:sldMkLst>
      </pc:sldChg>
      <pc:sldChg chg="addSp modSp del mod chgLayout">
        <pc:chgData name="Daniel Khashabi" userId="62390808-c838-45e6-be59-d6fd0d208bc8" providerId="ADAL" clId="{BC61CEE6-F72E-ED4A-95CA-C76EDF0DD1AC}" dt="2023-03-14T05:31:07.213" v="8894" actId="2696"/>
        <pc:sldMkLst>
          <pc:docMk/>
          <pc:sldMk cId="1705299577" sldId="326"/>
        </pc:sldMkLst>
      </pc:sldChg>
      <pc:sldChg chg="addSp modSp del mod chgLayout">
        <pc:chgData name="Daniel Khashabi" userId="62390808-c838-45e6-be59-d6fd0d208bc8" providerId="ADAL" clId="{BC61CEE6-F72E-ED4A-95CA-C76EDF0DD1AC}" dt="2023-03-14T05:31:22.476" v="8895" actId="2696"/>
        <pc:sldMkLst>
          <pc:docMk/>
          <pc:sldMk cId="0" sldId="327"/>
        </pc:sldMkLst>
      </pc:sldChg>
      <pc:sldChg chg="addSp delSp modSp del mod chgLayout">
        <pc:chgData name="Daniel Khashabi" userId="62390808-c838-45e6-be59-d6fd0d208bc8" providerId="ADAL" clId="{BC61CEE6-F72E-ED4A-95CA-C76EDF0DD1AC}" dt="2023-03-14T05:31:34.539" v="8897" actId="2696"/>
        <pc:sldMkLst>
          <pc:docMk/>
          <pc:sldMk cId="0" sldId="328"/>
        </pc:sldMkLst>
      </pc:sldChg>
      <pc:sldChg chg="addSp modSp del mod modClrScheme chgLayout">
        <pc:chgData name="Daniel Khashabi" userId="62390808-c838-45e6-be59-d6fd0d208bc8" providerId="ADAL" clId="{BC61CEE6-F72E-ED4A-95CA-C76EDF0DD1AC}" dt="2023-03-14T05:31:59.327" v="8899" actId="2696"/>
        <pc:sldMkLst>
          <pc:docMk/>
          <pc:sldMk cId="0" sldId="329"/>
        </pc:sldMkLst>
      </pc:sldChg>
      <pc:sldChg chg="addSp delSp modSp add mod chgLayout">
        <pc:chgData name="Daniel Khashabi" userId="62390808-c838-45e6-be59-d6fd0d208bc8" providerId="ADAL" clId="{BC61CEE6-F72E-ED4A-95CA-C76EDF0DD1AC}" dt="2023-03-12T20:38:45.986" v="4942" actId="1037"/>
        <pc:sldMkLst>
          <pc:docMk/>
          <pc:sldMk cId="0" sldId="330"/>
        </pc:sldMkLst>
      </pc:sldChg>
      <pc:sldChg chg="addSp delSp modSp del mod modClrScheme chgLayout modNotes">
        <pc:chgData name="Daniel Khashabi" userId="62390808-c838-45e6-be59-d6fd0d208bc8" providerId="ADAL" clId="{BC61CEE6-F72E-ED4A-95CA-C76EDF0DD1AC}" dt="2023-03-15T02:23:15.646" v="9575" actId="2696"/>
        <pc:sldMkLst>
          <pc:docMk/>
          <pc:sldMk cId="2546465920" sldId="331"/>
        </pc:sldMkLst>
      </pc:sldChg>
      <pc:sldChg chg="addSp delSp modSp del mod chgLayout">
        <pc:chgData name="Daniel Khashabi" userId="62390808-c838-45e6-be59-d6fd0d208bc8" providerId="ADAL" clId="{BC61CEE6-F72E-ED4A-95CA-C76EDF0DD1AC}" dt="2023-03-14T05:38:54.180" v="8920" actId="2696"/>
        <pc:sldMkLst>
          <pc:docMk/>
          <pc:sldMk cId="0" sldId="332"/>
        </pc:sldMkLst>
      </pc:sldChg>
      <pc:sldChg chg="addSp modSp add del mod chgLayout">
        <pc:chgData name="Daniel Khashabi" userId="62390808-c838-45e6-be59-d6fd0d208bc8" providerId="ADAL" clId="{BC61CEE6-F72E-ED4A-95CA-C76EDF0DD1AC}" dt="2023-03-12T19:29:32.836" v="4774" actId="2696"/>
        <pc:sldMkLst>
          <pc:docMk/>
          <pc:sldMk cId="2751063562" sldId="333"/>
        </pc:sldMkLst>
      </pc:sldChg>
      <pc:sldChg chg="del">
        <pc:chgData name="Daniel Khashabi" userId="62390808-c838-45e6-be59-d6fd0d208bc8" providerId="ADAL" clId="{BC61CEE6-F72E-ED4A-95CA-C76EDF0DD1AC}" dt="2023-03-09T22:26:41.895" v="23" actId="2696"/>
        <pc:sldMkLst>
          <pc:docMk/>
          <pc:sldMk cId="271212921" sldId="335"/>
        </pc:sldMkLst>
      </pc:sldChg>
      <pc:sldChg chg="del">
        <pc:chgData name="Daniel Khashabi" userId="62390808-c838-45e6-be59-d6fd0d208bc8" providerId="ADAL" clId="{BC61CEE6-F72E-ED4A-95CA-C76EDF0DD1AC}" dt="2023-03-09T22:26:41.664" v="22" actId="2696"/>
        <pc:sldMkLst>
          <pc:docMk/>
          <pc:sldMk cId="1976287159" sldId="337"/>
        </pc:sldMkLst>
      </pc:sldChg>
      <pc:sldChg chg="del">
        <pc:chgData name="Daniel Khashabi" userId="62390808-c838-45e6-be59-d6fd0d208bc8" providerId="ADAL" clId="{BC61CEE6-F72E-ED4A-95CA-C76EDF0DD1AC}" dt="2023-03-09T22:26:41.214" v="21" actId="2696"/>
        <pc:sldMkLst>
          <pc:docMk/>
          <pc:sldMk cId="1900096374" sldId="338"/>
        </pc:sldMkLst>
      </pc:sldChg>
      <pc:sldChg chg="modSp mod ord modShow">
        <pc:chgData name="Daniel Khashabi" userId="62390808-c838-45e6-be59-d6fd0d208bc8" providerId="ADAL" clId="{BC61CEE6-F72E-ED4A-95CA-C76EDF0DD1AC}" dt="2023-03-12T19:12:52.378" v="4482"/>
        <pc:sldMkLst>
          <pc:docMk/>
          <pc:sldMk cId="1326424812" sldId="339"/>
        </pc:sldMkLst>
      </pc:sldChg>
      <pc:sldChg chg="addSp delSp modSp del mod ord modShow">
        <pc:chgData name="Daniel Khashabi" userId="62390808-c838-45e6-be59-d6fd0d208bc8" providerId="ADAL" clId="{BC61CEE6-F72E-ED4A-95CA-C76EDF0DD1AC}" dt="2023-03-12T17:38:03.911" v="3536" actId="2696"/>
        <pc:sldMkLst>
          <pc:docMk/>
          <pc:sldMk cId="4015921167" sldId="340"/>
        </pc:sldMkLst>
      </pc:sldChg>
      <pc:sldChg chg="del">
        <pc:chgData name="Daniel Khashabi" userId="62390808-c838-45e6-be59-d6fd0d208bc8" providerId="ADAL" clId="{BC61CEE6-F72E-ED4A-95CA-C76EDF0DD1AC}" dt="2023-03-09T22:26:45.092" v="27" actId="2696"/>
        <pc:sldMkLst>
          <pc:docMk/>
          <pc:sldMk cId="3245543822" sldId="341"/>
        </pc:sldMkLst>
      </pc:sldChg>
      <pc:sldChg chg="del">
        <pc:chgData name="Daniel Khashabi" userId="62390808-c838-45e6-be59-d6fd0d208bc8" providerId="ADAL" clId="{BC61CEE6-F72E-ED4A-95CA-C76EDF0DD1AC}" dt="2023-03-09T22:26:31.812" v="14" actId="2696"/>
        <pc:sldMkLst>
          <pc:docMk/>
          <pc:sldMk cId="1537601946" sldId="342"/>
        </pc:sldMkLst>
      </pc:sldChg>
      <pc:sldChg chg="addSp delSp modSp del mod chgLayout">
        <pc:chgData name="Daniel Khashabi" userId="62390808-c838-45e6-be59-d6fd0d208bc8" providerId="ADAL" clId="{BC61CEE6-F72E-ED4A-95CA-C76EDF0DD1AC}" dt="2023-03-15T02:23:15.750" v="9586" actId="2696"/>
        <pc:sldMkLst>
          <pc:docMk/>
          <pc:sldMk cId="0" sldId="343"/>
        </pc:sldMkLst>
      </pc:sldChg>
      <pc:sldChg chg="addSp delSp modSp del mod chgLayout">
        <pc:chgData name="Daniel Khashabi" userId="62390808-c838-45e6-be59-d6fd0d208bc8" providerId="ADAL" clId="{BC61CEE6-F72E-ED4A-95CA-C76EDF0DD1AC}" dt="2023-03-15T02:23:15.754" v="9587" actId="2696"/>
        <pc:sldMkLst>
          <pc:docMk/>
          <pc:sldMk cId="429166191" sldId="344"/>
        </pc:sldMkLst>
      </pc:sldChg>
      <pc:sldChg chg="modSp">
        <pc:chgData name="Daniel Khashabi" userId="62390808-c838-45e6-be59-d6fd0d208bc8" providerId="ADAL" clId="{BC61CEE6-F72E-ED4A-95CA-C76EDF0DD1AC}" dt="2023-03-12T19:12:52.378" v="4482"/>
        <pc:sldMkLst>
          <pc:docMk/>
          <pc:sldMk cId="2154282925" sldId="351"/>
        </pc:sldMkLst>
      </pc:sldChg>
      <pc:sldChg chg="modSp mod">
        <pc:chgData name="Daniel Khashabi" userId="62390808-c838-45e6-be59-d6fd0d208bc8" providerId="ADAL" clId="{BC61CEE6-F72E-ED4A-95CA-C76EDF0DD1AC}" dt="2023-03-12T19:12:52.378" v="4482"/>
        <pc:sldMkLst>
          <pc:docMk/>
          <pc:sldMk cId="2160004654" sldId="352"/>
        </pc:sldMkLst>
      </pc:sldChg>
      <pc:sldChg chg="modSp">
        <pc:chgData name="Daniel Khashabi" userId="62390808-c838-45e6-be59-d6fd0d208bc8" providerId="ADAL" clId="{BC61CEE6-F72E-ED4A-95CA-C76EDF0DD1AC}" dt="2023-03-12T19:12:52.378" v="4482"/>
        <pc:sldMkLst>
          <pc:docMk/>
          <pc:sldMk cId="96379504" sldId="353"/>
        </pc:sldMkLst>
      </pc:sldChg>
      <pc:sldChg chg="modSp mod">
        <pc:chgData name="Daniel Khashabi" userId="62390808-c838-45e6-be59-d6fd0d208bc8" providerId="ADAL" clId="{BC61CEE6-F72E-ED4A-95CA-C76EDF0DD1AC}" dt="2023-03-12T19:12:52.378" v="4482"/>
        <pc:sldMkLst>
          <pc:docMk/>
          <pc:sldMk cId="4201799900" sldId="354"/>
        </pc:sldMkLst>
      </pc:sldChg>
      <pc:sldChg chg="modSp mod">
        <pc:chgData name="Daniel Khashabi" userId="62390808-c838-45e6-be59-d6fd0d208bc8" providerId="ADAL" clId="{BC61CEE6-F72E-ED4A-95CA-C76EDF0DD1AC}" dt="2023-03-12T19:12:52.378" v="4482"/>
        <pc:sldMkLst>
          <pc:docMk/>
          <pc:sldMk cId="659791266" sldId="355"/>
        </pc:sldMkLst>
      </pc:sldChg>
      <pc:sldChg chg="modSp mod">
        <pc:chgData name="Daniel Khashabi" userId="62390808-c838-45e6-be59-d6fd0d208bc8" providerId="ADAL" clId="{BC61CEE6-F72E-ED4A-95CA-C76EDF0DD1AC}" dt="2023-03-12T19:12:52.378" v="4482"/>
        <pc:sldMkLst>
          <pc:docMk/>
          <pc:sldMk cId="163036182" sldId="356"/>
        </pc:sldMkLst>
      </pc:sldChg>
      <pc:sldChg chg="modSp mod">
        <pc:chgData name="Daniel Khashabi" userId="62390808-c838-45e6-be59-d6fd0d208bc8" providerId="ADAL" clId="{BC61CEE6-F72E-ED4A-95CA-C76EDF0DD1AC}" dt="2023-03-12T19:12:52.378" v="4482"/>
        <pc:sldMkLst>
          <pc:docMk/>
          <pc:sldMk cId="84390282" sldId="357"/>
        </pc:sldMkLst>
      </pc:sldChg>
      <pc:sldChg chg="modSp mod">
        <pc:chgData name="Daniel Khashabi" userId="62390808-c838-45e6-be59-d6fd0d208bc8" providerId="ADAL" clId="{BC61CEE6-F72E-ED4A-95CA-C76EDF0DD1AC}" dt="2023-03-12T19:12:52.378" v="4482"/>
        <pc:sldMkLst>
          <pc:docMk/>
          <pc:sldMk cId="1364432378" sldId="358"/>
        </pc:sldMkLst>
      </pc:sldChg>
      <pc:sldChg chg="modSp">
        <pc:chgData name="Daniel Khashabi" userId="62390808-c838-45e6-be59-d6fd0d208bc8" providerId="ADAL" clId="{BC61CEE6-F72E-ED4A-95CA-C76EDF0DD1AC}" dt="2023-03-12T19:12:52.378" v="4482"/>
        <pc:sldMkLst>
          <pc:docMk/>
          <pc:sldMk cId="2617117690" sldId="359"/>
        </pc:sldMkLst>
      </pc:sldChg>
      <pc:sldChg chg="modSp del">
        <pc:chgData name="Daniel Khashabi" userId="62390808-c838-45e6-be59-d6fd0d208bc8" providerId="ADAL" clId="{BC61CEE6-F72E-ED4A-95CA-C76EDF0DD1AC}" dt="2023-03-15T02:23:17.271" v="9791" actId="2696"/>
        <pc:sldMkLst>
          <pc:docMk/>
          <pc:sldMk cId="509160471" sldId="360"/>
        </pc:sldMkLst>
      </pc:sldChg>
      <pc:sldChg chg="del">
        <pc:chgData name="Daniel Khashabi" userId="62390808-c838-45e6-be59-d6fd0d208bc8" providerId="ADAL" clId="{BC61CEE6-F72E-ED4A-95CA-C76EDF0DD1AC}" dt="2023-03-09T22:26:40.479" v="19" actId="2696"/>
        <pc:sldMkLst>
          <pc:docMk/>
          <pc:sldMk cId="1920408203" sldId="362"/>
        </pc:sldMkLst>
      </pc:sldChg>
      <pc:sldChg chg="modSp del">
        <pc:chgData name="Daniel Khashabi" userId="62390808-c838-45e6-be59-d6fd0d208bc8" providerId="ADAL" clId="{BC61CEE6-F72E-ED4A-95CA-C76EDF0DD1AC}" dt="2023-03-15T02:23:17.298" v="9795" actId="2696"/>
        <pc:sldMkLst>
          <pc:docMk/>
          <pc:sldMk cId="3656901512" sldId="363"/>
        </pc:sldMkLst>
      </pc:sldChg>
      <pc:sldChg chg="modSp del modNotes">
        <pc:chgData name="Daniel Khashabi" userId="62390808-c838-45e6-be59-d6fd0d208bc8" providerId="ADAL" clId="{BC61CEE6-F72E-ED4A-95CA-C76EDF0DD1AC}" dt="2023-03-13T03:04:07.851" v="7473" actId="2696"/>
        <pc:sldMkLst>
          <pc:docMk/>
          <pc:sldMk cId="513380657" sldId="368"/>
        </pc:sldMkLst>
      </pc:sldChg>
      <pc:sldChg chg="del">
        <pc:chgData name="Daniel Khashabi" userId="62390808-c838-45e6-be59-d6fd0d208bc8" providerId="ADAL" clId="{BC61CEE6-F72E-ED4A-95CA-C76EDF0DD1AC}" dt="2023-03-15T02:23:15.789" v="9595" actId="2696"/>
        <pc:sldMkLst>
          <pc:docMk/>
          <pc:sldMk cId="2608467979" sldId="369"/>
        </pc:sldMkLst>
      </pc:sldChg>
      <pc:sldChg chg="del modNotes">
        <pc:chgData name="Daniel Khashabi" userId="62390808-c838-45e6-be59-d6fd0d208bc8" providerId="ADAL" clId="{BC61CEE6-F72E-ED4A-95CA-C76EDF0DD1AC}" dt="2023-03-15T02:23:16.330" v="9668" actId="2696"/>
        <pc:sldMkLst>
          <pc:docMk/>
          <pc:sldMk cId="1243037445" sldId="370"/>
        </pc:sldMkLst>
      </pc:sldChg>
      <pc:sldChg chg="del modNotes">
        <pc:chgData name="Daniel Khashabi" userId="62390808-c838-45e6-be59-d6fd0d208bc8" providerId="ADAL" clId="{BC61CEE6-F72E-ED4A-95CA-C76EDF0DD1AC}" dt="2023-03-15T02:23:16.319" v="9666" actId="2696"/>
        <pc:sldMkLst>
          <pc:docMk/>
          <pc:sldMk cId="600630106" sldId="371"/>
        </pc:sldMkLst>
      </pc:sldChg>
      <pc:sldChg chg="del modNotes">
        <pc:chgData name="Daniel Khashabi" userId="62390808-c838-45e6-be59-d6fd0d208bc8" providerId="ADAL" clId="{BC61CEE6-F72E-ED4A-95CA-C76EDF0DD1AC}" dt="2023-03-15T02:23:16.306" v="9665" actId="2696"/>
        <pc:sldMkLst>
          <pc:docMk/>
          <pc:sldMk cId="3015229064" sldId="372"/>
        </pc:sldMkLst>
      </pc:sldChg>
      <pc:sldChg chg="del modNotes">
        <pc:chgData name="Daniel Khashabi" userId="62390808-c838-45e6-be59-d6fd0d208bc8" providerId="ADAL" clId="{BC61CEE6-F72E-ED4A-95CA-C76EDF0DD1AC}" dt="2023-03-15T02:23:16.301" v="9664" actId="2696"/>
        <pc:sldMkLst>
          <pc:docMk/>
          <pc:sldMk cId="2922847201" sldId="373"/>
        </pc:sldMkLst>
      </pc:sldChg>
      <pc:sldChg chg="del modNotes">
        <pc:chgData name="Daniel Khashabi" userId="62390808-c838-45e6-be59-d6fd0d208bc8" providerId="ADAL" clId="{BC61CEE6-F72E-ED4A-95CA-C76EDF0DD1AC}" dt="2023-03-15T02:23:16.291" v="9663" actId="2696"/>
        <pc:sldMkLst>
          <pc:docMk/>
          <pc:sldMk cId="2125930800" sldId="374"/>
        </pc:sldMkLst>
      </pc:sldChg>
      <pc:sldChg chg="del modNotes">
        <pc:chgData name="Daniel Khashabi" userId="62390808-c838-45e6-be59-d6fd0d208bc8" providerId="ADAL" clId="{BC61CEE6-F72E-ED4A-95CA-C76EDF0DD1AC}" dt="2023-03-15T02:23:16.286" v="9662" actId="2696"/>
        <pc:sldMkLst>
          <pc:docMk/>
          <pc:sldMk cId="282676728" sldId="375"/>
        </pc:sldMkLst>
      </pc:sldChg>
      <pc:sldChg chg="del modNotes">
        <pc:chgData name="Daniel Khashabi" userId="62390808-c838-45e6-be59-d6fd0d208bc8" providerId="ADAL" clId="{BC61CEE6-F72E-ED4A-95CA-C76EDF0DD1AC}" dt="2023-03-15T02:23:16.280" v="9661" actId="2696"/>
        <pc:sldMkLst>
          <pc:docMk/>
          <pc:sldMk cId="4011532598" sldId="376"/>
        </pc:sldMkLst>
      </pc:sldChg>
      <pc:sldChg chg="del">
        <pc:chgData name="Daniel Khashabi" userId="62390808-c838-45e6-be59-d6fd0d208bc8" providerId="ADAL" clId="{BC61CEE6-F72E-ED4A-95CA-C76EDF0DD1AC}" dt="2023-03-12T01:33:12.039" v="299" actId="2696"/>
        <pc:sldMkLst>
          <pc:docMk/>
          <pc:sldMk cId="3782193235" sldId="379"/>
        </pc:sldMkLst>
      </pc:sldChg>
      <pc:sldChg chg="modSp del modNotes">
        <pc:chgData name="Daniel Khashabi" userId="62390808-c838-45e6-be59-d6fd0d208bc8" providerId="ADAL" clId="{BC61CEE6-F72E-ED4A-95CA-C76EDF0DD1AC}" dt="2023-03-15T02:23:15.809" v="9599" actId="2696"/>
        <pc:sldMkLst>
          <pc:docMk/>
          <pc:sldMk cId="1819666990" sldId="383"/>
        </pc:sldMkLst>
      </pc:sldChg>
      <pc:sldChg chg="del">
        <pc:chgData name="Daniel Khashabi" userId="62390808-c838-45e6-be59-d6fd0d208bc8" providerId="ADAL" clId="{BC61CEE6-F72E-ED4A-95CA-C76EDF0DD1AC}" dt="2023-03-15T02:23:16.355" v="9672" actId="2696"/>
        <pc:sldMkLst>
          <pc:docMk/>
          <pc:sldMk cId="2452838810" sldId="384"/>
        </pc:sldMkLst>
      </pc:sldChg>
      <pc:sldChg chg="modSp del">
        <pc:chgData name="Daniel Khashabi" userId="62390808-c838-45e6-be59-d6fd0d208bc8" providerId="ADAL" clId="{BC61CEE6-F72E-ED4A-95CA-C76EDF0DD1AC}" dt="2023-03-15T02:23:17.279" v="9792" actId="2696"/>
        <pc:sldMkLst>
          <pc:docMk/>
          <pc:sldMk cId="3715294779" sldId="406"/>
        </pc:sldMkLst>
      </pc:sldChg>
      <pc:sldChg chg="modSp del">
        <pc:chgData name="Daniel Khashabi" userId="62390808-c838-45e6-be59-d6fd0d208bc8" providerId="ADAL" clId="{BC61CEE6-F72E-ED4A-95CA-C76EDF0DD1AC}" dt="2023-03-15T02:23:17.263" v="9790" actId="2696"/>
        <pc:sldMkLst>
          <pc:docMk/>
          <pc:sldMk cId="1171294199" sldId="407"/>
        </pc:sldMkLst>
      </pc:sldChg>
      <pc:sldChg chg="modSp del">
        <pc:chgData name="Daniel Khashabi" userId="62390808-c838-45e6-be59-d6fd0d208bc8" providerId="ADAL" clId="{BC61CEE6-F72E-ED4A-95CA-C76EDF0DD1AC}" dt="2023-03-15T02:23:17.312" v="9797" actId="2696"/>
        <pc:sldMkLst>
          <pc:docMk/>
          <pc:sldMk cId="1163839703" sldId="413"/>
        </pc:sldMkLst>
      </pc:sldChg>
      <pc:sldChg chg="modSp del">
        <pc:chgData name="Daniel Khashabi" userId="62390808-c838-45e6-be59-d6fd0d208bc8" providerId="ADAL" clId="{BC61CEE6-F72E-ED4A-95CA-C76EDF0DD1AC}" dt="2023-03-15T02:23:17.322" v="9798" actId="2696"/>
        <pc:sldMkLst>
          <pc:docMk/>
          <pc:sldMk cId="466461788" sldId="414"/>
        </pc:sldMkLst>
      </pc:sldChg>
      <pc:sldChg chg="modSp del">
        <pc:chgData name="Daniel Khashabi" userId="62390808-c838-45e6-be59-d6fd0d208bc8" providerId="ADAL" clId="{BC61CEE6-F72E-ED4A-95CA-C76EDF0DD1AC}" dt="2023-03-15T02:23:17.330" v="9799" actId="2696"/>
        <pc:sldMkLst>
          <pc:docMk/>
          <pc:sldMk cId="1862313596" sldId="415"/>
        </pc:sldMkLst>
      </pc:sldChg>
      <pc:sldChg chg="modSp del">
        <pc:chgData name="Daniel Khashabi" userId="62390808-c838-45e6-be59-d6fd0d208bc8" providerId="ADAL" clId="{BC61CEE6-F72E-ED4A-95CA-C76EDF0DD1AC}" dt="2023-03-15T02:23:17.338" v="9800" actId="2696"/>
        <pc:sldMkLst>
          <pc:docMk/>
          <pc:sldMk cId="2021523835" sldId="416"/>
        </pc:sldMkLst>
      </pc:sldChg>
      <pc:sldChg chg="modSp del">
        <pc:chgData name="Daniel Khashabi" userId="62390808-c838-45e6-be59-d6fd0d208bc8" providerId="ADAL" clId="{BC61CEE6-F72E-ED4A-95CA-C76EDF0DD1AC}" dt="2023-03-15T02:23:17.346" v="9801" actId="2696"/>
        <pc:sldMkLst>
          <pc:docMk/>
          <pc:sldMk cId="4251125786" sldId="417"/>
        </pc:sldMkLst>
      </pc:sldChg>
      <pc:sldChg chg="modSp del">
        <pc:chgData name="Daniel Khashabi" userId="62390808-c838-45e6-be59-d6fd0d208bc8" providerId="ADAL" clId="{BC61CEE6-F72E-ED4A-95CA-C76EDF0DD1AC}" dt="2023-03-15T02:23:17.353" v="9802" actId="2696"/>
        <pc:sldMkLst>
          <pc:docMk/>
          <pc:sldMk cId="1877808782" sldId="418"/>
        </pc:sldMkLst>
      </pc:sldChg>
      <pc:sldChg chg="modSp del">
        <pc:chgData name="Daniel Khashabi" userId="62390808-c838-45e6-be59-d6fd0d208bc8" providerId="ADAL" clId="{BC61CEE6-F72E-ED4A-95CA-C76EDF0DD1AC}" dt="2023-03-15T02:23:17.357" v="9803" actId="2696"/>
        <pc:sldMkLst>
          <pc:docMk/>
          <pc:sldMk cId="3909999821" sldId="419"/>
        </pc:sldMkLst>
      </pc:sldChg>
      <pc:sldChg chg="modSp del">
        <pc:chgData name="Daniel Khashabi" userId="62390808-c838-45e6-be59-d6fd0d208bc8" providerId="ADAL" clId="{BC61CEE6-F72E-ED4A-95CA-C76EDF0DD1AC}" dt="2023-03-15T02:23:17.362" v="9804" actId="2696"/>
        <pc:sldMkLst>
          <pc:docMk/>
          <pc:sldMk cId="3934992055" sldId="420"/>
        </pc:sldMkLst>
      </pc:sldChg>
      <pc:sldChg chg="modSp del">
        <pc:chgData name="Daniel Khashabi" userId="62390808-c838-45e6-be59-d6fd0d208bc8" providerId="ADAL" clId="{BC61CEE6-F72E-ED4A-95CA-C76EDF0DD1AC}" dt="2023-03-15T02:23:17.366" v="9805" actId="2696"/>
        <pc:sldMkLst>
          <pc:docMk/>
          <pc:sldMk cId="4153221700" sldId="421"/>
        </pc:sldMkLst>
      </pc:sldChg>
      <pc:sldChg chg="modSp del">
        <pc:chgData name="Daniel Khashabi" userId="62390808-c838-45e6-be59-d6fd0d208bc8" providerId="ADAL" clId="{BC61CEE6-F72E-ED4A-95CA-C76EDF0DD1AC}" dt="2023-03-15T02:23:17.371" v="9806" actId="2696"/>
        <pc:sldMkLst>
          <pc:docMk/>
          <pc:sldMk cId="1393237485" sldId="422"/>
        </pc:sldMkLst>
      </pc:sldChg>
      <pc:sldChg chg="modSp del">
        <pc:chgData name="Daniel Khashabi" userId="62390808-c838-45e6-be59-d6fd0d208bc8" providerId="ADAL" clId="{BC61CEE6-F72E-ED4A-95CA-C76EDF0DD1AC}" dt="2023-03-15T02:23:17.379" v="9807" actId="2696"/>
        <pc:sldMkLst>
          <pc:docMk/>
          <pc:sldMk cId="3127066792" sldId="423"/>
        </pc:sldMkLst>
      </pc:sldChg>
      <pc:sldChg chg="modSp del">
        <pc:chgData name="Daniel Khashabi" userId="62390808-c838-45e6-be59-d6fd0d208bc8" providerId="ADAL" clId="{BC61CEE6-F72E-ED4A-95CA-C76EDF0DD1AC}" dt="2023-03-15T02:23:17.385" v="9808" actId="2696"/>
        <pc:sldMkLst>
          <pc:docMk/>
          <pc:sldMk cId="1192268383" sldId="424"/>
        </pc:sldMkLst>
      </pc:sldChg>
      <pc:sldChg chg="modSp del">
        <pc:chgData name="Daniel Khashabi" userId="62390808-c838-45e6-be59-d6fd0d208bc8" providerId="ADAL" clId="{BC61CEE6-F72E-ED4A-95CA-C76EDF0DD1AC}" dt="2023-03-15T02:23:17.388" v="9809" actId="2696"/>
        <pc:sldMkLst>
          <pc:docMk/>
          <pc:sldMk cId="3183154668" sldId="425"/>
        </pc:sldMkLst>
      </pc:sldChg>
      <pc:sldChg chg="modSp del">
        <pc:chgData name="Daniel Khashabi" userId="62390808-c838-45e6-be59-d6fd0d208bc8" providerId="ADAL" clId="{BC61CEE6-F72E-ED4A-95CA-C76EDF0DD1AC}" dt="2023-03-15T02:23:17.392" v="9810" actId="2696"/>
        <pc:sldMkLst>
          <pc:docMk/>
          <pc:sldMk cId="9585014" sldId="426"/>
        </pc:sldMkLst>
      </pc:sldChg>
      <pc:sldChg chg="modSp del">
        <pc:chgData name="Daniel Khashabi" userId="62390808-c838-45e6-be59-d6fd0d208bc8" providerId="ADAL" clId="{BC61CEE6-F72E-ED4A-95CA-C76EDF0DD1AC}" dt="2023-03-15T02:23:17.397" v="9811" actId="2696"/>
        <pc:sldMkLst>
          <pc:docMk/>
          <pc:sldMk cId="715006864" sldId="427"/>
        </pc:sldMkLst>
      </pc:sldChg>
      <pc:sldChg chg="modSp del">
        <pc:chgData name="Daniel Khashabi" userId="62390808-c838-45e6-be59-d6fd0d208bc8" providerId="ADAL" clId="{BC61CEE6-F72E-ED4A-95CA-C76EDF0DD1AC}" dt="2023-03-15T02:23:17.403" v="9812" actId="2696"/>
        <pc:sldMkLst>
          <pc:docMk/>
          <pc:sldMk cId="3429493054" sldId="428"/>
        </pc:sldMkLst>
      </pc:sldChg>
      <pc:sldChg chg="modSp del">
        <pc:chgData name="Daniel Khashabi" userId="62390808-c838-45e6-be59-d6fd0d208bc8" providerId="ADAL" clId="{BC61CEE6-F72E-ED4A-95CA-C76EDF0DD1AC}" dt="2023-03-15T02:23:17.408" v="9813" actId="2696"/>
        <pc:sldMkLst>
          <pc:docMk/>
          <pc:sldMk cId="3012575585" sldId="429"/>
        </pc:sldMkLst>
      </pc:sldChg>
      <pc:sldChg chg="modSp del">
        <pc:chgData name="Daniel Khashabi" userId="62390808-c838-45e6-be59-d6fd0d208bc8" providerId="ADAL" clId="{BC61CEE6-F72E-ED4A-95CA-C76EDF0DD1AC}" dt="2023-03-15T02:23:17.413" v="9814" actId="2696"/>
        <pc:sldMkLst>
          <pc:docMk/>
          <pc:sldMk cId="4200902196" sldId="430"/>
        </pc:sldMkLst>
      </pc:sldChg>
      <pc:sldChg chg="modSp del">
        <pc:chgData name="Daniel Khashabi" userId="62390808-c838-45e6-be59-d6fd0d208bc8" providerId="ADAL" clId="{BC61CEE6-F72E-ED4A-95CA-C76EDF0DD1AC}" dt="2023-03-15T02:23:17.418" v="9815" actId="2696"/>
        <pc:sldMkLst>
          <pc:docMk/>
          <pc:sldMk cId="424302400" sldId="431"/>
        </pc:sldMkLst>
      </pc:sldChg>
      <pc:sldChg chg="modSp del">
        <pc:chgData name="Daniel Khashabi" userId="62390808-c838-45e6-be59-d6fd0d208bc8" providerId="ADAL" clId="{BC61CEE6-F72E-ED4A-95CA-C76EDF0DD1AC}" dt="2023-03-15T02:23:17.421" v="9816" actId="2696"/>
        <pc:sldMkLst>
          <pc:docMk/>
          <pc:sldMk cId="3393196588" sldId="432"/>
        </pc:sldMkLst>
      </pc:sldChg>
      <pc:sldChg chg="modSp del">
        <pc:chgData name="Daniel Khashabi" userId="62390808-c838-45e6-be59-d6fd0d208bc8" providerId="ADAL" clId="{BC61CEE6-F72E-ED4A-95CA-C76EDF0DD1AC}" dt="2023-03-15T02:23:17.432" v="9817" actId="2696"/>
        <pc:sldMkLst>
          <pc:docMk/>
          <pc:sldMk cId="4164824307" sldId="433"/>
        </pc:sldMkLst>
      </pc:sldChg>
      <pc:sldChg chg="modSp del">
        <pc:chgData name="Daniel Khashabi" userId="62390808-c838-45e6-be59-d6fd0d208bc8" providerId="ADAL" clId="{BC61CEE6-F72E-ED4A-95CA-C76EDF0DD1AC}" dt="2023-03-15T02:23:17.441" v="9818" actId="2696"/>
        <pc:sldMkLst>
          <pc:docMk/>
          <pc:sldMk cId="2629697123" sldId="434"/>
        </pc:sldMkLst>
      </pc:sldChg>
      <pc:sldChg chg="modSp del">
        <pc:chgData name="Daniel Khashabi" userId="62390808-c838-45e6-be59-d6fd0d208bc8" providerId="ADAL" clId="{BC61CEE6-F72E-ED4A-95CA-C76EDF0DD1AC}" dt="2023-03-15T02:23:17.445" v="9819" actId="2696"/>
        <pc:sldMkLst>
          <pc:docMk/>
          <pc:sldMk cId="3138932486" sldId="435"/>
        </pc:sldMkLst>
      </pc:sldChg>
      <pc:sldChg chg="modSp del">
        <pc:chgData name="Daniel Khashabi" userId="62390808-c838-45e6-be59-d6fd0d208bc8" providerId="ADAL" clId="{BC61CEE6-F72E-ED4A-95CA-C76EDF0DD1AC}" dt="2023-03-15T02:23:17.450" v="9820" actId="2696"/>
        <pc:sldMkLst>
          <pc:docMk/>
          <pc:sldMk cId="2954806254" sldId="436"/>
        </pc:sldMkLst>
      </pc:sldChg>
      <pc:sldChg chg="modSp del">
        <pc:chgData name="Daniel Khashabi" userId="62390808-c838-45e6-be59-d6fd0d208bc8" providerId="ADAL" clId="{BC61CEE6-F72E-ED4A-95CA-C76EDF0DD1AC}" dt="2023-03-15T02:23:17.455" v="9821" actId="2696"/>
        <pc:sldMkLst>
          <pc:docMk/>
          <pc:sldMk cId="1724591855" sldId="437"/>
        </pc:sldMkLst>
      </pc:sldChg>
      <pc:sldChg chg="modSp del">
        <pc:chgData name="Daniel Khashabi" userId="62390808-c838-45e6-be59-d6fd0d208bc8" providerId="ADAL" clId="{BC61CEE6-F72E-ED4A-95CA-C76EDF0DD1AC}" dt="2023-03-15T02:23:17.459" v="9822" actId="2696"/>
        <pc:sldMkLst>
          <pc:docMk/>
          <pc:sldMk cId="285827902" sldId="438"/>
        </pc:sldMkLst>
      </pc:sldChg>
      <pc:sldChg chg="modSp del">
        <pc:chgData name="Daniel Khashabi" userId="62390808-c838-45e6-be59-d6fd0d208bc8" providerId="ADAL" clId="{BC61CEE6-F72E-ED4A-95CA-C76EDF0DD1AC}" dt="2023-03-15T02:23:17.462" v="9823" actId="2696"/>
        <pc:sldMkLst>
          <pc:docMk/>
          <pc:sldMk cId="510843877" sldId="439"/>
        </pc:sldMkLst>
      </pc:sldChg>
      <pc:sldChg chg="modSp del">
        <pc:chgData name="Daniel Khashabi" userId="62390808-c838-45e6-be59-d6fd0d208bc8" providerId="ADAL" clId="{BC61CEE6-F72E-ED4A-95CA-C76EDF0DD1AC}" dt="2023-03-15T02:23:17.467" v="9824" actId="2696"/>
        <pc:sldMkLst>
          <pc:docMk/>
          <pc:sldMk cId="1930605228" sldId="440"/>
        </pc:sldMkLst>
      </pc:sldChg>
      <pc:sldChg chg="modSp del">
        <pc:chgData name="Daniel Khashabi" userId="62390808-c838-45e6-be59-d6fd0d208bc8" providerId="ADAL" clId="{BC61CEE6-F72E-ED4A-95CA-C76EDF0DD1AC}" dt="2023-03-15T02:23:17.475" v="9825" actId="2696"/>
        <pc:sldMkLst>
          <pc:docMk/>
          <pc:sldMk cId="3040666605" sldId="441"/>
        </pc:sldMkLst>
      </pc:sldChg>
      <pc:sldChg chg="modSp del">
        <pc:chgData name="Daniel Khashabi" userId="62390808-c838-45e6-be59-d6fd0d208bc8" providerId="ADAL" clId="{BC61CEE6-F72E-ED4A-95CA-C76EDF0DD1AC}" dt="2023-03-15T02:23:17.489" v="9826" actId="2696"/>
        <pc:sldMkLst>
          <pc:docMk/>
          <pc:sldMk cId="1742849847" sldId="442"/>
        </pc:sldMkLst>
      </pc:sldChg>
      <pc:sldChg chg="modSp del">
        <pc:chgData name="Daniel Khashabi" userId="62390808-c838-45e6-be59-d6fd0d208bc8" providerId="ADAL" clId="{BC61CEE6-F72E-ED4A-95CA-C76EDF0DD1AC}" dt="2023-03-15T02:23:17.493" v="9827" actId="2696"/>
        <pc:sldMkLst>
          <pc:docMk/>
          <pc:sldMk cId="2372343155" sldId="443"/>
        </pc:sldMkLst>
      </pc:sldChg>
      <pc:sldChg chg="modSp del">
        <pc:chgData name="Daniel Khashabi" userId="62390808-c838-45e6-be59-d6fd0d208bc8" providerId="ADAL" clId="{BC61CEE6-F72E-ED4A-95CA-C76EDF0DD1AC}" dt="2023-03-15T02:23:17.496" v="9828" actId="2696"/>
        <pc:sldMkLst>
          <pc:docMk/>
          <pc:sldMk cId="3639544537" sldId="444"/>
        </pc:sldMkLst>
      </pc:sldChg>
      <pc:sldChg chg="modSp del">
        <pc:chgData name="Daniel Khashabi" userId="62390808-c838-45e6-be59-d6fd0d208bc8" providerId="ADAL" clId="{BC61CEE6-F72E-ED4A-95CA-C76EDF0DD1AC}" dt="2023-03-15T02:23:17.499" v="9829" actId="2696"/>
        <pc:sldMkLst>
          <pc:docMk/>
          <pc:sldMk cId="2051996157" sldId="445"/>
        </pc:sldMkLst>
      </pc:sldChg>
      <pc:sldChg chg="modSp del">
        <pc:chgData name="Daniel Khashabi" userId="62390808-c838-45e6-be59-d6fd0d208bc8" providerId="ADAL" clId="{BC61CEE6-F72E-ED4A-95CA-C76EDF0DD1AC}" dt="2023-03-15T02:23:17.507" v="9830" actId="2696"/>
        <pc:sldMkLst>
          <pc:docMk/>
          <pc:sldMk cId="1318274838" sldId="446"/>
        </pc:sldMkLst>
      </pc:sldChg>
      <pc:sldChg chg="modSp del">
        <pc:chgData name="Daniel Khashabi" userId="62390808-c838-45e6-be59-d6fd0d208bc8" providerId="ADAL" clId="{BC61CEE6-F72E-ED4A-95CA-C76EDF0DD1AC}" dt="2023-03-15T02:23:17.513" v="9831" actId="2696"/>
        <pc:sldMkLst>
          <pc:docMk/>
          <pc:sldMk cId="2168207135" sldId="447"/>
        </pc:sldMkLst>
      </pc:sldChg>
      <pc:sldChg chg="modSp del">
        <pc:chgData name="Daniel Khashabi" userId="62390808-c838-45e6-be59-d6fd0d208bc8" providerId="ADAL" clId="{BC61CEE6-F72E-ED4A-95CA-C76EDF0DD1AC}" dt="2023-03-15T02:23:17.519" v="9832" actId="2696"/>
        <pc:sldMkLst>
          <pc:docMk/>
          <pc:sldMk cId="4070663252" sldId="448"/>
        </pc:sldMkLst>
      </pc:sldChg>
      <pc:sldChg chg="modSp del">
        <pc:chgData name="Daniel Khashabi" userId="62390808-c838-45e6-be59-d6fd0d208bc8" providerId="ADAL" clId="{BC61CEE6-F72E-ED4A-95CA-C76EDF0DD1AC}" dt="2023-03-15T02:23:17.524" v="9833" actId="2696"/>
        <pc:sldMkLst>
          <pc:docMk/>
          <pc:sldMk cId="4254068102" sldId="449"/>
        </pc:sldMkLst>
      </pc:sldChg>
      <pc:sldChg chg="modSp del">
        <pc:chgData name="Daniel Khashabi" userId="62390808-c838-45e6-be59-d6fd0d208bc8" providerId="ADAL" clId="{BC61CEE6-F72E-ED4A-95CA-C76EDF0DD1AC}" dt="2023-03-15T02:23:17.530" v="9834" actId="2696"/>
        <pc:sldMkLst>
          <pc:docMk/>
          <pc:sldMk cId="3098495472" sldId="450"/>
        </pc:sldMkLst>
      </pc:sldChg>
      <pc:sldChg chg="modSp del">
        <pc:chgData name="Daniel Khashabi" userId="62390808-c838-45e6-be59-d6fd0d208bc8" providerId="ADAL" clId="{BC61CEE6-F72E-ED4A-95CA-C76EDF0DD1AC}" dt="2023-03-15T02:23:17.535" v="9835" actId="2696"/>
        <pc:sldMkLst>
          <pc:docMk/>
          <pc:sldMk cId="1134303784" sldId="451"/>
        </pc:sldMkLst>
      </pc:sldChg>
      <pc:sldChg chg="modSp del">
        <pc:chgData name="Daniel Khashabi" userId="62390808-c838-45e6-be59-d6fd0d208bc8" providerId="ADAL" clId="{BC61CEE6-F72E-ED4A-95CA-C76EDF0DD1AC}" dt="2023-03-15T02:23:17.540" v="9836" actId="2696"/>
        <pc:sldMkLst>
          <pc:docMk/>
          <pc:sldMk cId="763033625" sldId="452"/>
        </pc:sldMkLst>
      </pc:sldChg>
      <pc:sldChg chg="modSp del">
        <pc:chgData name="Daniel Khashabi" userId="62390808-c838-45e6-be59-d6fd0d208bc8" providerId="ADAL" clId="{BC61CEE6-F72E-ED4A-95CA-C76EDF0DD1AC}" dt="2023-03-15T02:23:17.544" v="9837" actId="2696"/>
        <pc:sldMkLst>
          <pc:docMk/>
          <pc:sldMk cId="1736642748" sldId="453"/>
        </pc:sldMkLst>
      </pc:sldChg>
      <pc:sldChg chg="modSp del">
        <pc:chgData name="Daniel Khashabi" userId="62390808-c838-45e6-be59-d6fd0d208bc8" providerId="ADAL" clId="{BC61CEE6-F72E-ED4A-95CA-C76EDF0DD1AC}" dt="2023-03-15T02:23:17.550" v="9838" actId="2696"/>
        <pc:sldMkLst>
          <pc:docMk/>
          <pc:sldMk cId="165923610" sldId="454"/>
        </pc:sldMkLst>
      </pc:sldChg>
      <pc:sldChg chg="modSp del">
        <pc:chgData name="Daniel Khashabi" userId="62390808-c838-45e6-be59-d6fd0d208bc8" providerId="ADAL" clId="{BC61CEE6-F72E-ED4A-95CA-C76EDF0DD1AC}" dt="2023-03-15T02:23:17.555" v="9840" actId="2696"/>
        <pc:sldMkLst>
          <pc:docMk/>
          <pc:sldMk cId="3206594932" sldId="455"/>
        </pc:sldMkLst>
      </pc:sldChg>
      <pc:sldChg chg="modSp del">
        <pc:chgData name="Daniel Khashabi" userId="62390808-c838-45e6-be59-d6fd0d208bc8" providerId="ADAL" clId="{BC61CEE6-F72E-ED4A-95CA-C76EDF0DD1AC}" dt="2023-03-15T02:23:17.558" v="9841" actId="2696"/>
        <pc:sldMkLst>
          <pc:docMk/>
          <pc:sldMk cId="3808977956" sldId="456"/>
        </pc:sldMkLst>
      </pc:sldChg>
      <pc:sldChg chg="modSp del">
        <pc:chgData name="Daniel Khashabi" userId="62390808-c838-45e6-be59-d6fd0d208bc8" providerId="ADAL" clId="{BC61CEE6-F72E-ED4A-95CA-C76EDF0DD1AC}" dt="2023-03-15T02:23:17.567" v="9843" actId="2696"/>
        <pc:sldMkLst>
          <pc:docMk/>
          <pc:sldMk cId="4140546916" sldId="457"/>
        </pc:sldMkLst>
      </pc:sldChg>
      <pc:sldChg chg="modSp del">
        <pc:chgData name="Daniel Khashabi" userId="62390808-c838-45e6-be59-d6fd0d208bc8" providerId="ADAL" clId="{BC61CEE6-F72E-ED4A-95CA-C76EDF0DD1AC}" dt="2023-03-15T02:23:17.572" v="9845" actId="2696"/>
        <pc:sldMkLst>
          <pc:docMk/>
          <pc:sldMk cId="4013478662" sldId="458"/>
        </pc:sldMkLst>
      </pc:sldChg>
      <pc:sldChg chg="modSp del">
        <pc:chgData name="Daniel Khashabi" userId="62390808-c838-45e6-be59-d6fd0d208bc8" providerId="ADAL" clId="{BC61CEE6-F72E-ED4A-95CA-C76EDF0DD1AC}" dt="2023-03-15T02:23:17.577" v="9846" actId="2696"/>
        <pc:sldMkLst>
          <pc:docMk/>
          <pc:sldMk cId="2901061847" sldId="459"/>
        </pc:sldMkLst>
      </pc:sldChg>
      <pc:sldChg chg="modSp del">
        <pc:chgData name="Daniel Khashabi" userId="62390808-c838-45e6-be59-d6fd0d208bc8" providerId="ADAL" clId="{BC61CEE6-F72E-ED4A-95CA-C76EDF0DD1AC}" dt="2023-03-15T02:23:17.588" v="9847" actId="2696"/>
        <pc:sldMkLst>
          <pc:docMk/>
          <pc:sldMk cId="2432932660" sldId="460"/>
        </pc:sldMkLst>
      </pc:sldChg>
      <pc:sldChg chg="modSp del">
        <pc:chgData name="Daniel Khashabi" userId="62390808-c838-45e6-be59-d6fd0d208bc8" providerId="ADAL" clId="{BC61CEE6-F72E-ED4A-95CA-C76EDF0DD1AC}" dt="2023-03-15T02:23:17.593" v="9848" actId="2696"/>
        <pc:sldMkLst>
          <pc:docMk/>
          <pc:sldMk cId="2983982570" sldId="461"/>
        </pc:sldMkLst>
      </pc:sldChg>
      <pc:sldChg chg="modSp del">
        <pc:chgData name="Daniel Khashabi" userId="62390808-c838-45e6-be59-d6fd0d208bc8" providerId="ADAL" clId="{BC61CEE6-F72E-ED4A-95CA-C76EDF0DD1AC}" dt="2023-03-15T02:23:17.600" v="9849" actId="2696"/>
        <pc:sldMkLst>
          <pc:docMk/>
          <pc:sldMk cId="3661305466" sldId="462"/>
        </pc:sldMkLst>
      </pc:sldChg>
      <pc:sldChg chg="modSp del">
        <pc:chgData name="Daniel Khashabi" userId="62390808-c838-45e6-be59-d6fd0d208bc8" providerId="ADAL" clId="{BC61CEE6-F72E-ED4A-95CA-C76EDF0DD1AC}" dt="2023-03-15T02:23:17.605" v="9850" actId="2696"/>
        <pc:sldMkLst>
          <pc:docMk/>
          <pc:sldMk cId="4034588720" sldId="463"/>
        </pc:sldMkLst>
      </pc:sldChg>
      <pc:sldChg chg="modSp del">
        <pc:chgData name="Daniel Khashabi" userId="62390808-c838-45e6-be59-d6fd0d208bc8" providerId="ADAL" clId="{BC61CEE6-F72E-ED4A-95CA-C76EDF0DD1AC}" dt="2023-03-15T02:23:17.608" v="9851" actId="2696"/>
        <pc:sldMkLst>
          <pc:docMk/>
          <pc:sldMk cId="1721581950" sldId="464"/>
        </pc:sldMkLst>
      </pc:sldChg>
      <pc:sldChg chg="modSp del">
        <pc:chgData name="Daniel Khashabi" userId="62390808-c838-45e6-be59-d6fd0d208bc8" providerId="ADAL" clId="{BC61CEE6-F72E-ED4A-95CA-C76EDF0DD1AC}" dt="2023-03-15T02:23:15.835" v="9603" actId="2696"/>
        <pc:sldMkLst>
          <pc:docMk/>
          <pc:sldMk cId="2958822401" sldId="470"/>
        </pc:sldMkLst>
      </pc:sldChg>
      <pc:sldChg chg="modSp del mod">
        <pc:chgData name="Daniel Khashabi" userId="62390808-c838-45e6-be59-d6fd0d208bc8" providerId="ADAL" clId="{BC61CEE6-F72E-ED4A-95CA-C76EDF0DD1AC}" dt="2023-03-15T02:23:15.859" v="9605" actId="2696"/>
        <pc:sldMkLst>
          <pc:docMk/>
          <pc:sldMk cId="456681400" sldId="473"/>
        </pc:sldMkLst>
      </pc:sldChg>
      <pc:sldChg chg="modSp del">
        <pc:chgData name="Daniel Khashabi" userId="62390808-c838-45e6-be59-d6fd0d208bc8" providerId="ADAL" clId="{BC61CEE6-F72E-ED4A-95CA-C76EDF0DD1AC}" dt="2023-03-15T02:23:15.867" v="9606" actId="2696"/>
        <pc:sldMkLst>
          <pc:docMk/>
          <pc:sldMk cId="2452697234" sldId="474"/>
        </pc:sldMkLst>
      </pc:sldChg>
      <pc:sldChg chg="modSp del">
        <pc:chgData name="Daniel Khashabi" userId="62390808-c838-45e6-be59-d6fd0d208bc8" providerId="ADAL" clId="{BC61CEE6-F72E-ED4A-95CA-C76EDF0DD1AC}" dt="2023-03-15T02:23:15.876" v="9607" actId="2696"/>
        <pc:sldMkLst>
          <pc:docMk/>
          <pc:sldMk cId="1390607952" sldId="476"/>
        </pc:sldMkLst>
      </pc:sldChg>
      <pc:sldChg chg="modSp del">
        <pc:chgData name="Daniel Khashabi" userId="62390808-c838-45e6-be59-d6fd0d208bc8" providerId="ADAL" clId="{BC61CEE6-F72E-ED4A-95CA-C76EDF0DD1AC}" dt="2023-03-15T02:23:15.900" v="9610" actId="2696"/>
        <pc:sldMkLst>
          <pc:docMk/>
          <pc:sldMk cId="1303495507" sldId="479"/>
        </pc:sldMkLst>
      </pc:sldChg>
      <pc:sldChg chg="modSp del">
        <pc:chgData name="Daniel Khashabi" userId="62390808-c838-45e6-be59-d6fd0d208bc8" providerId="ADAL" clId="{BC61CEE6-F72E-ED4A-95CA-C76EDF0DD1AC}" dt="2023-03-15T02:23:15.912" v="9611" actId="2696"/>
        <pc:sldMkLst>
          <pc:docMk/>
          <pc:sldMk cId="2895565554" sldId="480"/>
        </pc:sldMkLst>
      </pc:sldChg>
      <pc:sldChg chg="modSp del">
        <pc:chgData name="Daniel Khashabi" userId="62390808-c838-45e6-be59-d6fd0d208bc8" providerId="ADAL" clId="{BC61CEE6-F72E-ED4A-95CA-C76EDF0DD1AC}" dt="2023-03-15T02:23:15.947" v="9615" actId="2696"/>
        <pc:sldMkLst>
          <pc:docMk/>
          <pc:sldMk cId="592883905" sldId="484"/>
        </pc:sldMkLst>
      </pc:sldChg>
      <pc:sldChg chg="modSp del">
        <pc:chgData name="Daniel Khashabi" userId="62390808-c838-45e6-be59-d6fd0d208bc8" providerId="ADAL" clId="{BC61CEE6-F72E-ED4A-95CA-C76EDF0DD1AC}" dt="2023-03-15T02:23:16.109" v="9641" actId="2696"/>
        <pc:sldMkLst>
          <pc:docMk/>
          <pc:sldMk cId="0" sldId="486"/>
        </pc:sldMkLst>
      </pc:sldChg>
      <pc:sldChg chg="modSp del">
        <pc:chgData name="Daniel Khashabi" userId="62390808-c838-45e6-be59-d6fd0d208bc8" providerId="ADAL" clId="{BC61CEE6-F72E-ED4A-95CA-C76EDF0DD1AC}" dt="2023-03-15T02:23:16.119" v="9642" actId="2696"/>
        <pc:sldMkLst>
          <pc:docMk/>
          <pc:sldMk cId="0" sldId="487"/>
        </pc:sldMkLst>
      </pc:sldChg>
      <pc:sldChg chg="modSp del">
        <pc:chgData name="Daniel Khashabi" userId="62390808-c838-45e6-be59-d6fd0d208bc8" providerId="ADAL" clId="{BC61CEE6-F72E-ED4A-95CA-C76EDF0DD1AC}" dt="2023-03-15T02:23:16.125" v="9643" actId="2696"/>
        <pc:sldMkLst>
          <pc:docMk/>
          <pc:sldMk cId="0" sldId="488"/>
        </pc:sldMkLst>
      </pc:sldChg>
      <pc:sldChg chg="modSp del">
        <pc:chgData name="Daniel Khashabi" userId="62390808-c838-45e6-be59-d6fd0d208bc8" providerId="ADAL" clId="{BC61CEE6-F72E-ED4A-95CA-C76EDF0DD1AC}" dt="2023-03-15T02:23:16.135" v="9644" actId="2696"/>
        <pc:sldMkLst>
          <pc:docMk/>
          <pc:sldMk cId="0" sldId="489"/>
        </pc:sldMkLst>
      </pc:sldChg>
      <pc:sldChg chg="modSp del">
        <pc:chgData name="Daniel Khashabi" userId="62390808-c838-45e6-be59-d6fd0d208bc8" providerId="ADAL" clId="{BC61CEE6-F72E-ED4A-95CA-C76EDF0DD1AC}" dt="2023-03-15T02:23:16.145" v="9645" actId="2696"/>
        <pc:sldMkLst>
          <pc:docMk/>
          <pc:sldMk cId="0" sldId="490"/>
        </pc:sldMkLst>
      </pc:sldChg>
      <pc:sldChg chg="modSp del">
        <pc:chgData name="Daniel Khashabi" userId="62390808-c838-45e6-be59-d6fd0d208bc8" providerId="ADAL" clId="{BC61CEE6-F72E-ED4A-95CA-C76EDF0DD1AC}" dt="2023-03-15T02:23:16.157" v="9646" actId="2696"/>
        <pc:sldMkLst>
          <pc:docMk/>
          <pc:sldMk cId="0" sldId="491"/>
        </pc:sldMkLst>
      </pc:sldChg>
      <pc:sldChg chg="modSp del">
        <pc:chgData name="Daniel Khashabi" userId="62390808-c838-45e6-be59-d6fd0d208bc8" providerId="ADAL" clId="{BC61CEE6-F72E-ED4A-95CA-C76EDF0DD1AC}" dt="2023-03-15T02:23:16.167" v="9647" actId="2696"/>
        <pc:sldMkLst>
          <pc:docMk/>
          <pc:sldMk cId="0" sldId="492"/>
        </pc:sldMkLst>
      </pc:sldChg>
      <pc:sldChg chg="modSp del">
        <pc:chgData name="Daniel Khashabi" userId="62390808-c838-45e6-be59-d6fd0d208bc8" providerId="ADAL" clId="{BC61CEE6-F72E-ED4A-95CA-C76EDF0DD1AC}" dt="2023-03-15T02:23:16.176" v="9648" actId="2696"/>
        <pc:sldMkLst>
          <pc:docMk/>
          <pc:sldMk cId="0" sldId="493"/>
        </pc:sldMkLst>
      </pc:sldChg>
      <pc:sldChg chg="modSp del">
        <pc:chgData name="Daniel Khashabi" userId="62390808-c838-45e6-be59-d6fd0d208bc8" providerId="ADAL" clId="{BC61CEE6-F72E-ED4A-95CA-C76EDF0DD1AC}" dt="2023-03-15T02:23:16.185" v="9649" actId="2696"/>
        <pc:sldMkLst>
          <pc:docMk/>
          <pc:sldMk cId="0" sldId="494"/>
        </pc:sldMkLst>
      </pc:sldChg>
      <pc:sldChg chg="modSp del">
        <pc:chgData name="Daniel Khashabi" userId="62390808-c838-45e6-be59-d6fd0d208bc8" providerId="ADAL" clId="{BC61CEE6-F72E-ED4A-95CA-C76EDF0DD1AC}" dt="2023-03-15T02:23:16.196" v="9650" actId="2696"/>
        <pc:sldMkLst>
          <pc:docMk/>
          <pc:sldMk cId="0" sldId="495"/>
        </pc:sldMkLst>
      </pc:sldChg>
      <pc:sldChg chg="modSp del">
        <pc:chgData name="Daniel Khashabi" userId="62390808-c838-45e6-be59-d6fd0d208bc8" providerId="ADAL" clId="{BC61CEE6-F72E-ED4A-95CA-C76EDF0DD1AC}" dt="2023-03-15T02:23:16.206" v="9651" actId="2696"/>
        <pc:sldMkLst>
          <pc:docMk/>
          <pc:sldMk cId="0" sldId="496"/>
        </pc:sldMkLst>
      </pc:sldChg>
      <pc:sldChg chg="modSp del">
        <pc:chgData name="Daniel Khashabi" userId="62390808-c838-45e6-be59-d6fd0d208bc8" providerId="ADAL" clId="{BC61CEE6-F72E-ED4A-95CA-C76EDF0DD1AC}" dt="2023-03-15T02:23:16.212" v="9652" actId="2696"/>
        <pc:sldMkLst>
          <pc:docMk/>
          <pc:sldMk cId="0" sldId="497"/>
        </pc:sldMkLst>
      </pc:sldChg>
      <pc:sldChg chg="modSp del">
        <pc:chgData name="Daniel Khashabi" userId="62390808-c838-45e6-be59-d6fd0d208bc8" providerId="ADAL" clId="{BC61CEE6-F72E-ED4A-95CA-C76EDF0DD1AC}" dt="2023-03-15T02:23:16.222" v="9653" actId="2696"/>
        <pc:sldMkLst>
          <pc:docMk/>
          <pc:sldMk cId="0" sldId="498"/>
        </pc:sldMkLst>
      </pc:sldChg>
      <pc:sldChg chg="modSp del">
        <pc:chgData name="Daniel Khashabi" userId="62390808-c838-45e6-be59-d6fd0d208bc8" providerId="ADAL" clId="{BC61CEE6-F72E-ED4A-95CA-C76EDF0DD1AC}" dt="2023-03-15T02:23:16.231" v="9654" actId="2696"/>
        <pc:sldMkLst>
          <pc:docMk/>
          <pc:sldMk cId="0" sldId="499"/>
        </pc:sldMkLst>
      </pc:sldChg>
      <pc:sldChg chg="modSp del">
        <pc:chgData name="Daniel Khashabi" userId="62390808-c838-45e6-be59-d6fd0d208bc8" providerId="ADAL" clId="{BC61CEE6-F72E-ED4A-95CA-C76EDF0DD1AC}" dt="2023-03-15T02:23:16.244" v="9655" actId="2696"/>
        <pc:sldMkLst>
          <pc:docMk/>
          <pc:sldMk cId="0" sldId="500"/>
        </pc:sldMkLst>
      </pc:sldChg>
      <pc:sldChg chg="modSp del">
        <pc:chgData name="Daniel Khashabi" userId="62390808-c838-45e6-be59-d6fd0d208bc8" providerId="ADAL" clId="{BC61CEE6-F72E-ED4A-95CA-C76EDF0DD1AC}" dt="2023-03-15T02:23:16.253" v="9656" actId="2696"/>
        <pc:sldMkLst>
          <pc:docMk/>
          <pc:sldMk cId="0" sldId="501"/>
        </pc:sldMkLst>
      </pc:sldChg>
      <pc:sldChg chg="modSp del">
        <pc:chgData name="Daniel Khashabi" userId="62390808-c838-45e6-be59-d6fd0d208bc8" providerId="ADAL" clId="{BC61CEE6-F72E-ED4A-95CA-C76EDF0DD1AC}" dt="2023-03-15T02:23:16.327" v="9667" actId="2696"/>
        <pc:sldMkLst>
          <pc:docMk/>
          <pc:sldMk cId="0" sldId="511"/>
        </pc:sldMkLst>
      </pc:sldChg>
      <pc:sldChg chg="del">
        <pc:chgData name="Daniel Khashabi" userId="62390808-c838-45e6-be59-d6fd0d208bc8" providerId="ADAL" clId="{BC61CEE6-F72E-ED4A-95CA-C76EDF0DD1AC}" dt="2023-03-15T02:23:16.260" v="9657" actId="2696"/>
        <pc:sldMkLst>
          <pc:docMk/>
          <pc:sldMk cId="1444086369" sldId="1631"/>
        </pc:sldMkLst>
      </pc:sldChg>
      <pc:sldChg chg="del">
        <pc:chgData name="Daniel Khashabi" userId="62390808-c838-45e6-be59-d6fd0d208bc8" providerId="ADAL" clId="{BC61CEE6-F72E-ED4A-95CA-C76EDF0DD1AC}" dt="2023-03-15T02:23:16.265" v="9658" actId="2696"/>
        <pc:sldMkLst>
          <pc:docMk/>
          <pc:sldMk cId="1029767625" sldId="1632"/>
        </pc:sldMkLst>
      </pc:sldChg>
      <pc:sldChg chg="del">
        <pc:chgData name="Daniel Khashabi" userId="62390808-c838-45e6-be59-d6fd0d208bc8" providerId="ADAL" clId="{BC61CEE6-F72E-ED4A-95CA-C76EDF0DD1AC}" dt="2023-03-15T02:23:15.957" v="9617" actId="2696"/>
        <pc:sldMkLst>
          <pc:docMk/>
          <pc:sldMk cId="534599414" sldId="1633"/>
        </pc:sldMkLst>
      </pc:sldChg>
      <pc:sldChg chg="del">
        <pc:chgData name="Daniel Khashabi" userId="62390808-c838-45e6-be59-d6fd0d208bc8" providerId="ADAL" clId="{BC61CEE6-F72E-ED4A-95CA-C76EDF0DD1AC}" dt="2023-03-09T22:26:37.629" v="17" actId="2696"/>
        <pc:sldMkLst>
          <pc:docMk/>
          <pc:sldMk cId="3134981909" sldId="1688"/>
        </pc:sldMkLst>
      </pc:sldChg>
      <pc:sldChg chg="del">
        <pc:chgData name="Daniel Khashabi" userId="62390808-c838-45e6-be59-d6fd0d208bc8" providerId="ADAL" clId="{BC61CEE6-F72E-ED4A-95CA-C76EDF0DD1AC}" dt="2023-03-09T22:26:21.808" v="5" actId="2696"/>
        <pc:sldMkLst>
          <pc:docMk/>
          <pc:sldMk cId="2507996145" sldId="1689"/>
        </pc:sldMkLst>
      </pc:sldChg>
      <pc:sldChg chg="del">
        <pc:chgData name="Daniel Khashabi" userId="62390808-c838-45e6-be59-d6fd0d208bc8" providerId="ADAL" clId="{BC61CEE6-F72E-ED4A-95CA-C76EDF0DD1AC}" dt="2023-03-15T02:23:15.770" v="9591" actId="2696"/>
        <pc:sldMkLst>
          <pc:docMk/>
          <pc:sldMk cId="4165398194" sldId="1704"/>
        </pc:sldMkLst>
      </pc:sldChg>
      <pc:sldChg chg="del">
        <pc:chgData name="Daniel Khashabi" userId="62390808-c838-45e6-be59-d6fd0d208bc8" providerId="ADAL" clId="{BC61CEE6-F72E-ED4A-95CA-C76EDF0DD1AC}" dt="2023-03-09T22:26:20.265" v="4" actId="2696"/>
        <pc:sldMkLst>
          <pc:docMk/>
          <pc:sldMk cId="3932640753" sldId="1705"/>
        </pc:sldMkLst>
      </pc:sldChg>
      <pc:sldChg chg="modSp mod">
        <pc:chgData name="Daniel Khashabi" userId="62390808-c838-45e6-be59-d6fd0d208bc8" providerId="ADAL" clId="{BC61CEE6-F72E-ED4A-95CA-C76EDF0DD1AC}" dt="2023-03-12T22:07:18.736" v="5263" actId="20577"/>
        <pc:sldMkLst>
          <pc:docMk/>
          <pc:sldMk cId="2235332796" sldId="1708"/>
        </pc:sldMkLst>
      </pc:sldChg>
      <pc:sldChg chg="modSp del modNotes">
        <pc:chgData name="Daniel Khashabi" userId="62390808-c838-45e6-be59-d6fd0d208bc8" providerId="ADAL" clId="{BC61CEE6-F72E-ED4A-95CA-C76EDF0DD1AC}" dt="2023-03-15T02:23:16.031" v="9629" actId="2696"/>
        <pc:sldMkLst>
          <pc:docMk/>
          <pc:sldMk cId="0" sldId="1711"/>
        </pc:sldMkLst>
      </pc:sldChg>
      <pc:sldChg chg="del">
        <pc:chgData name="Daniel Khashabi" userId="62390808-c838-45e6-be59-d6fd0d208bc8" providerId="ADAL" clId="{BC61CEE6-F72E-ED4A-95CA-C76EDF0DD1AC}" dt="2023-03-09T22:26:23.272" v="7" actId="2696"/>
        <pc:sldMkLst>
          <pc:docMk/>
          <pc:sldMk cId="1715798551" sldId="1714"/>
        </pc:sldMkLst>
      </pc:sldChg>
      <pc:sldChg chg="del">
        <pc:chgData name="Daniel Khashabi" userId="62390808-c838-45e6-be59-d6fd0d208bc8" providerId="ADAL" clId="{BC61CEE6-F72E-ED4A-95CA-C76EDF0DD1AC}" dt="2023-03-15T02:23:15.815" v="9600" actId="2696"/>
        <pc:sldMkLst>
          <pc:docMk/>
          <pc:sldMk cId="3144402979" sldId="1716"/>
        </pc:sldMkLst>
      </pc:sldChg>
      <pc:sldChg chg="del">
        <pc:chgData name="Daniel Khashabi" userId="62390808-c838-45e6-be59-d6fd0d208bc8" providerId="ADAL" clId="{BC61CEE6-F72E-ED4A-95CA-C76EDF0DD1AC}" dt="2023-03-15T02:23:15.982" v="9622" actId="2696"/>
        <pc:sldMkLst>
          <pc:docMk/>
          <pc:sldMk cId="1180057205" sldId="1717"/>
        </pc:sldMkLst>
      </pc:sldChg>
      <pc:sldChg chg="del">
        <pc:chgData name="Daniel Khashabi" userId="62390808-c838-45e6-be59-d6fd0d208bc8" providerId="ADAL" clId="{BC61CEE6-F72E-ED4A-95CA-C76EDF0DD1AC}" dt="2023-03-15T02:23:16.269" v="9659" actId="2696"/>
        <pc:sldMkLst>
          <pc:docMk/>
          <pc:sldMk cId="3897027653" sldId="1720"/>
        </pc:sldMkLst>
      </pc:sldChg>
      <pc:sldChg chg="del">
        <pc:chgData name="Daniel Khashabi" userId="62390808-c838-45e6-be59-d6fd0d208bc8" providerId="ADAL" clId="{BC61CEE6-F72E-ED4A-95CA-C76EDF0DD1AC}" dt="2023-03-15T02:23:16.276" v="9660" actId="2696"/>
        <pc:sldMkLst>
          <pc:docMk/>
          <pc:sldMk cId="863095108" sldId="1721"/>
        </pc:sldMkLst>
      </pc:sldChg>
      <pc:sldChg chg="modSp del mod">
        <pc:chgData name="Daniel Khashabi" userId="62390808-c838-45e6-be59-d6fd0d208bc8" providerId="ADAL" clId="{BC61CEE6-F72E-ED4A-95CA-C76EDF0DD1AC}" dt="2023-03-09T22:26:26.810" v="10" actId="18676"/>
        <pc:sldMkLst>
          <pc:docMk/>
          <pc:sldMk cId="676396732" sldId="1732"/>
        </pc:sldMkLst>
      </pc:sldChg>
      <pc:sldChg chg="del">
        <pc:chgData name="Daniel Khashabi" userId="62390808-c838-45e6-be59-d6fd0d208bc8" providerId="ADAL" clId="{BC61CEE6-F72E-ED4A-95CA-C76EDF0DD1AC}" dt="2023-03-15T02:23:15.796" v="9596" actId="2696"/>
        <pc:sldMkLst>
          <pc:docMk/>
          <pc:sldMk cId="750854351" sldId="1753"/>
        </pc:sldMkLst>
      </pc:sldChg>
      <pc:sldChg chg="modSp del">
        <pc:chgData name="Daniel Khashabi" userId="62390808-c838-45e6-be59-d6fd0d208bc8" providerId="ADAL" clId="{BC61CEE6-F72E-ED4A-95CA-C76EDF0DD1AC}" dt="2023-03-15T02:23:15.821" v="9601" actId="2696"/>
        <pc:sldMkLst>
          <pc:docMk/>
          <pc:sldMk cId="3755822236" sldId="1758"/>
        </pc:sldMkLst>
      </pc:sldChg>
      <pc:sldChg chg="del">
        <pc:chgData name="Daniel Khashabi" userId="62390808-c838-45e6-be59-d6fd0d208bc8" providerId="ADAL" clId="{BC61CEE6-F72E-ED4A-95CA-C76EDF0DD1AC}" dt="2023-03-09T22:26:40.964" v="20" actId="2696"/>
        <pc:sldMkLst>
          <pc:docMk/>
          <pc:sldMk cId="3864040783" sldId="1759"/>
        </pc:sldMkLst>
      </pc:sldChg>
      <pc:sldChg chg="del mod modShow">
        <pc:chgData name="Daniel Khashabi" userId="62390808-c838-45e6-be59-d6fd0d208bc8" providerId="ADAL" clId="{BC61CEE6-F72E-ED4A-95CA-C76EDF0DD1AC}" dt="2023-03-12T17:35:15.440" v="3386" actId="2696"/>
        <pc:sldMkLst>
          <pc:docMk/>
          <pc:sldMk cId="3236888526" sldId="1760"/>
        </pc:sldMkLst>
      </pc:sldChg>
      <pc:sldChg chg="modSp del mod modShow">
        <pc:chgData name="Daniel Khashabi" userId="62390808-c838-45e6-be59-d6fd0d208bc8" providerId="ADAL" clId="{BC61CEE6-F72E-ED4A-95CA-C76EDF0DD1AC}" dt="2023-03-12T20:43:38.490" v="5249" actId="2696"/>
        <pc:sldMkLst>
          <pc:docMk/>
          <pc:sldMk cId="669689574" sldId="1766"/>
        </pc:sldMkLst>
      </pc:sldChg>
      <pc:sldChg chg="modSp modNotes">
        <pc:chgData name="Daniel Khashabi" userId="62390808-c838-45e6-be59-d6fd0d208bc8" providerId="ADAL" clId="{BC61CEE6-F72E-ED4A-95CA-C76EDF0DD1AC}" dt="2023-03-12T19:12:52.378" v="4482"/>
        <pc:sldMkLst>
          <pc:docMk/>
          <pc:sldMk cId="0" sldId="1767"/>
        </pc:sldMkLst>
      </pc:sldChg>
      <pc:sldChg chg="del">
        <pc:chgData name="Daniel Khashabi" userId="62390808-c838-45e6-be59-d6fd0d208bc8" providerId="ADAL" clId="{BC61CEE6-F72E-ED4A-95CA-C76EDF0DD1AC}" dt="2023-03-12T17:10:46.681" v="2648" actId="2696"/>
        <pc:sldMkLst>
          <pc:docMk/>
          <pc:sldMk cId="0" sldId="1770"/>
        </pc:sldMkLst>
      </pc:sldChg>
      <pc:sldChg chg="add del">
        <pc:chgData name="Daniel Khashabi" userId="62390808-c838-45e6-be59-d6fd0d208bc8" providerId="ADAL" clId="{BC61CEE6-F72E-ED4A-95CA-C76EDF0DD1AC}" dt="2023-03-12T20:40:07.244" v="5110" actId="2696"/>
        <pc:sldMkLst>
          <pc:docMk/>
          <pc:sldMk cId="1200707737" sldId="1770"/>
        </pc:sldMkLst>
      </pc:sldChg>
      <pc:sldChg chg="modSp add del mod modShow">
        <pc:chgData name="Daniel Khashabi" userId="62390808-c838-45e6-be59-d6fd0d208bc8" providerId="ADAL" clId="{BC61CEE6-F72E-ED4A-95CA-C76EDF0DD1AC}" dt="2023-03-12T19:37:41.256" v="4909" actId="2696"/>
        <pc:sldMkLst>
          <pc:docMk/>
          <pc:sldMk cId="3514359170" sldId="1770"/>
        </pc:sldMkLst>
      </pc:sldChg>
      <pc:sldChg chg="modSp del mod modShow modCm">
        <pc:chgData name="Daniel Khashabi" userId="62390808-c838-45e6-be59-d6fd0d208bc8" providerId="ADAL" clId="{BC61CEE6-F72E-ED4A-95CA-C76EDF0DD1AC}" dt="2023-03-13T05:15:44.652" v="8293" actId="2696"/>
        <pc:sldMkLst>
          <pc:docMk/>
          <pc:sldMk cId="0" sldId="1771"/>
        </pc:sldMkLst>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2T01:32:31.238" v="298"/>
              <pc2:cmMkLst xmlns:pc2="http://schemas.microsoft.com/office/powerpoint/2019/9/main/command">
                <pc:docMk/>
                <pc:sldMk cId="0" sldId="1771"/>
                <pc2:cmMk id="{82E946DF-B067-624F-930E-9BD64D5250A8}"/>
              </pc2:cmMkLst>
            </pc226:cmChg>
          </p:ext>
        </pc:extLst>
      </pc:sldChg>
      <pc:sldChg chg="modSp add del mod modShow">
        <pc:chgData name="Daniel Khashabi" userId="62390808-c838-45e6-be59-d6fd0d208bc8" providerId="ADAL" clId="{BC61CEE6-F72E-ED4A-95CA-C76EDF0DD1AC}" dt="2023-03-13T05:15:44.663" v="8294" actId="2696"/>
        <pc:sldMkLst>
          <pc:docMk/>
          <pc:sldMk cId="0" sldId="1772"/>
        </pc:sldMkLst>
      </pc:sldChg>
      <pc:sldChg chg="modSp del">
        <pc:chgData name="Daniel Khashabi" userId="62390808-c838-45e6-be59-d6fd0d208bc8" providerId="ADAL" clId="{BC61CEE6-F72E-ED4A-95CA-C76EDF0DD1AC}" dt="2023-03-13T05:15:44.710" v="8298" actId="2696"/>
        <pc:sldMkLst>
          <pc:docMk/>
          <pc:sldMk cId="0" sldId="1773"/>
        </pc:sldMkLst>
      </pc:sldChg>
      <pc:sldChg chg="addSp delSp modSp del mod modCm chgLayout">
        <pc:chgData name="Daniel Khashabi" userId="62390808-c838-45e6-be59-d6fd0d208bc8" providerId="ADAL" clId="{BC61CEE6-F72E-ED4A-95CA-C76EDF0DD1AC}" dt="2023-03-13T04:16:00.318" v="7937" actId="2696"/>
        <pc:sldMkLst>
          <pc:docMk/>
          <pc:sldMk cId="0" sldId="1774"/>
        </pc:sldMkLst>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3T04:01:28.478" v="7827"/>
              <pc2:cmMkLst xmlns:pc2="http://schemas.microsoft.com/office/powerpoint/2019/9/main/command">
                <pc:docMk/>
                <pc:sldMk cId="0" sldId="1774"/>
                <pc2:cmMk id="{E9261E16-8847-964B-AC82-A33A9C83FCD4}"/>
              </pc2:cmMkLst>
            </pc226:cmChg>
          </p:ext>
        </pc:extLst>
      </pc:sldChg>
      <pc:sldChg chg="add">
        <pc:chgData name="Daniel Khashabi" userId="62390808-c838-45e6-be59-d6fd0d208bc8" providerId="ADAL" clId="{BC61CEE6-F72E-ED4A-95CA-C76EDF0DD1AC}" dt="2023-03-13T04:14:42.418" v="7833"/>
        <pc:sldMkLst>
          <pc:docMk/>
          <pc:sldMk cId="1290742328" sldId="1776"/>
        </pc:sldMkLst>
      </pc:sldChg>
      <pc:sldChg chg="modSp add mod">
        <pc:chgData name="Daniel Khashabi" userId="62390808-c838-45e6-be59-d6fd0d208bc8" providerId="ADAL" clId="{BC61CEE6-F72E-ED4A-95CA-C76EDF0DD1AC}" dt="2023-03-12T22:06:17.177" v="5256" actId="1036"/>
        <pc:sldMkLst>
          <pc:docMk/>
          <pc:sldMk cId="3596245183" sldId="1776"/>
        </pc:sldMkLst>
      </pc:sldChg>
      <pc:sldChg chg="add">
        <pc:chgData name="Daniel Khashabi" userId="62390808-c838-45e6-be59-d6fd0d208bc8" providerId="ADAL" clId="{BC61CEE6-F72E-ED4A-95CA-C76EDF0DD1AC}" dt="2023-03-12T22:06:05.430" v="5251"/>
        <pc:sldMkLst>
          <pc:docMk/>
          <pc:sldMk cId="1070008071" sldId="1777"/>
        </pc:sldMkLst>
      </pc:sldChg>
      <pc:sldChg chg="addSp modSp add mod modAnim">
        <pc:chgData name="Daniel Khashabi" userId="62390808-c838-45e6-be59-d6fd0d208bc8" providerId="ADAL" clId="{BC61CEE6-F72E-ED4A-95CA-C76EDF0DD1AC}" dt="2023-03-13T05:15:59.192" v="8301"/>
        <pc:sldMkLst>
          <pc:docMk/>
          <pc:sldMk cId="2921383265" sldId="1777"/>
        </pc:sldMkLst>
      </pc:sldChg>
      <pc:sldChg chg="modSp del">
        <pc:chgData name="Daniel Khashabi" userId="62390808-c838-45e6-be59-d6fd0d208bc8" providerId="ADAL" clId="{BC61CEE6-F72E-ED4A-95CA-C76EDF0DD1AC}" dt="2023-03-13T03:58:43.956" v="7763" actId="2696"/>
        <pc:sldMkLst>
          <pc:docMk/>
          <pc:sldMk cId="3199219503" sldId="1778"/>
        </pc:sldMkLst>
      </pc:sldChg>
      <pc:sldChg chg="del mod modShow">
        <pc:chgData name="Daniel Khashabi" userId="62390808-c838-45e6-be59-d6fd0d208bc8" providerId="ADAL" clId="{BC61CEE6-F72E-ED4A-95CA-C76EDF0DD1AC}" dt="2023-03-12T16:51:50.640" v="2392" actId="2696"/>
        <pc:sldMkLst>
          <pc:docMk/>
          <pc:sldMk cId="0" sldId="1779"/>
        </pc:sldMkLst>
      </pc:sldChg>
      <pc:sldChg chg="addSp delSp modSp del mod modClrScheme modShow chgLayout">
        <pc:chgData name="Daniel Khashabi" userId="62390808-c838-45e6-be59-d6fd0d208bc8" providerId="ADAL" clId="{BC61CEE6-F72E-ED4A-95CA-C76EDF0DD1AC}" dt="2023-03-12T16:51:50.640" v="2392" actId="2696"/>
        <pc:sldMkLst>
          <pc:docMk/>
          <pc:sldMk cId="0" sldId="1780"/>
        </pc:sldMkLst>
      </pc:sldChg>
      <pc:sldChg chg="addSp delSp modSp del mod modShow chgLayout">
        <pc:chgData name="Daniel Khashabi" userId="62390808-c838-45e6-be59-d6fd0d208bc8" providerId="ADAL" clId="{BC61CEE6-F72E-ED4A-95CA-C76EDF0DD1AC}" dt="2023-03-12T16:51:50.640" v="2392" actId="2696"/>
        <pc:sldMkLst>
          <pc:docMk/>
          <pc:sldMk cId="0" sldId="1781"/>
        </pc:sldMkLst>
      </pc:sldChg>
      <pc:sldChg chg="addSp delSp modSp del mod modShow chgLayout">
        <pc:chgData name="Daniel Khashabi" userId="62390808-c838-45e6-be59-d6fd0d208bc8" providerId="ADAL" clId="{BC61CEE6-F72E-ED4A-95CA-C76EDF0DD1AC}" dt="2023-03-12T16:51:50.640" v="2392" actId="2696"/>
        <pc:sldMkLst>
          <pc:docMk/>
          <pc:sldMk cId="0" sldId="1782"/>
        </pc:sldMkLst>
      </pc:sldChg>
      <pc:sldChg chg="addSp delSp modSp del mod chgLayout">
        <pc:chgData name="Daniel Khashabi" userId="62390808-c838-45e6-be59-d6fd0d208bc8" providerId="ADAL" clId="{BC61CEE6-F72E-ED4A-95CA-C76EDF0DD1AC}" dt="2023-03-15T02:23:15.496" v="9559" actId="2696"/>
        <pc:sldMkLst>
          <pc:docMk/>
          <pc:sldMk cId="0" sldId="1783"/>
        </pc:sldMkLst>
      </pc:sldChg>
      <pc:sldChg chg="modSp del mod modNotes">
        <pc:chgData name="Daniel Khashabi" userId="62390808-c838-45e6-be59-d6fd0d208bc8" providerId="ADAL" clId="{BC61CEE6-F72E-ED4A-95CA-C76EDF0DD1AC}" dt="2023-03-15T02:23:15.587" v="9571" actId="2696"/>
        <pc:sldMkLst>
          <pc:docMk/>
          <pc:sldMk cId="2894810001" sldId="1784"/>
        </pc:sldMkLst>
      </pc:sldChg>
      <pc:sldChg chg="addSp delSp modSp del mod chgLayout">
        <pc:chgData name="Daniel Khashabi" userId="62390808-c838-45e6-be59-d6fd0d208bc8" providerId="ADAL" clId="{BC61CEE6-F72E-ED4A-95CA-C76EDF0DD1AC}" dt="2023-03-15T02:23:15.630" v="9573" actId="2696"/>
        <pc:sldMkLst>
          <pc:docMk/>
          <pc:sldMk cId="687397271" sldId="1787"/>
        </pc:sldMkLst>
      </pc:sldChg>
      <pc:sldChg chg="add del">
        <pc:chgData name="Daniel Khashabi" userId="62390808-c838-45e6-be59-d6fd0d208bc8" providerId="ADAL" clId="{BC61CEE6-F72E-ED4A-95CA-C76EDF0DD1AC}" dt="2023-03-14T05:20:09.720" v="8869" actId="2696"/>
        <pc:sldMkLst>
          <pc:docMk/>
          <pc:sldMk cId="41869939" sldId="1801"/>
        </pc:sldMkLst>
      </pc:sldChg>
      <pc:sldChg chg="addSp modSp del mod chgLayout">
        <pc:chgData name="Daniel Khashabi" userId="62390808-c838-45e6-be59-d6fd0d208bc8" providerId="ADAL" clId="{BC61CEE6-F72E-ED4A-95CA-C76EDF0DD1AC}" dt="2023-03-14T05:29:27.607" v="8870" actId="2696"/>
        <pc:sldMkLst>
          <pc:docMk/>
          <pc:sldMk cId="0" sldId="1802"/>
        </pc:sldMkLst>
      </pc:sldChg>
      <pc:sldChg chg="addSp modSp del mod chgLayout">
        <pc:chgData name="Daniel Khashabi" userId="62390808-c838-45e6-be59-d6fd0d208bc8" providerId="ADAL" clId="{BC61CEE6-F72E-ED4A-95CA-C76EDF0DD1AC}" dt="2023-03-14T05:29:29.718" v="8871" actId="2696"/>
        <pc:sldMkLst>
          <pc:docMk/>
          <pc:sldMk cId="0" sldId="1803"/>
        </pc:sldMkLst>
      </pc:sldChg>
      <pc:sldChg chg="addSp delSp modSp del mod chgLayout">
        <pc:chgData name="Daniel Khashabi" userId="62390808-c838-45e6-be59-d6fd0d208bc8" providerId="ADAL" clId="{BC61CEE6-F72E-ED4A-95CA-C76EDF0DD1AC}" dt="2023-03-14T05:29:42.692" v="8873" actId="2696"/>
        <pc:sldMkLst>
          <pc:docMk/>
          <pc:sldMk cId="0" sldId="1804"/>
        </pc:sldMkLst>
      </pc:sldChg>
      <pc:sldChg chg="addSp modSp del mod chgLayout">
        <pc:chgData name="Daniel Khashabi" userId="62390808-c838-45e6-be59-d6fd0d208bc8" providerId="ADAL" clId="{BC61CEE6-F72E-ED4A-95CA-C76EDF0DD1AC}" dt="2023-03-14T05:29:42.705" v="8874" actId="2696"/>
        <pc:sldMkLst>
          <pc:docMk/>
          <pc:sldMk cId="0" sldId="1805"/>
        </pc:sldMkLst>
      </pc:sldChg>
      <pc:sldChg chg="addSp modSp del mod modClrScheme chgLayout">
        <pc:chgData name="Daniel Khashabi" userId="62390808-c838-45e6-be59-d6fd0d208bc8" providerId="ADAL" clId="{BC61CEE6-F72E-ED4A-95CA-C76EDF0DD1AC}" dt="2023-03-14T05:29:45.309" v="8875" actId="2696"/>
        <pc:sldMkLst>
          <pc:docMk/>
          <pc:sldMk cId="0" sldId="1806"/>
        </pc:sldMkLst>
      </pc:sldChg>
      <pc:sldChg chg="addSp modSp del mod chgLayout">
        <pc:chgData name="Daniel Khashabi" userId="62390808-c838-45e6-be59-d6fd0d208bc8" providerId="ADAL" clId="{BC61CEE6-F72E-ED4A-95CA-C76EDF0DD1AC}" dt="2023-03-14T05:29:45.321" v="8876" actId="2696"/>
        <pc:sldMkLst>
          <pc:docMk/>
          <pc:sldMk cId="0" sldId="1807"/>
        </pc:sldMkLst>
      </pc:sldChg>
      <pc:sldChg chg="addSp modSp del mod chgLayout">
        <pc:chgData name="Daniel Khashabi" userId="62390808-c838-45e6-be59-d6fd0d208bc8" providerId="ADAL" clId="{BC61CEE6-F72E-ED4A-95CA-C76EDF0DD1AC}" dt="2023-03-14T05:29:46.366" v="8877" actId="2696"/>
        <pc:sldMkLst>
          <pc:docMk/>
          <pc:sldMk cId="0" sldId="1808"/>
        </pc:sldMkLst>
      </pc:sldChg>
      <pc:sldChg chg="addSp modSp del mod chgLayout">
        <pc:chgData name="Daniel Khashabi" userId="62390808-c838-45e6-be59-d6fd0d208bc8" providerId="ADAL" clId="{BC61CEE6-F72E-ED4A-95CA-C76EDF0DD1AC}" dt="2023-03-14T05:29:46.784" v="8878" actId="2696"/>
        <pc:sldMkLst>
          <pc:docMk/>
          <pc:sldMk cId="0" sldId="1809"/>
        </pc:sldMkLst>
      </pc:sldChg>
      <pc:sldChg chg="addSp delSp modSp add del mod chgLayout">
        <pc:chgData name="Daniel Khashabi" userId="62390808-c838-45e6-be59-d6fd0d208bc8" providerId="ADAL" clId="{BC61CEE6-F72E-ED4A-95CA-C76EDF0DD1AC}" dt="2023-03-14T05:30:37.512" v="8886" actId="2696"/>
        <pc:sldMkLst>
          <pc:docMk/>
          <pc:sldMk cId="0" sldId="1810"/>
        </pc:sldMkLst>
      </pc:sldChg>
      <pc:sldChg chg="addSp delSp modSp del mod modClrScheme chgLayout">
        <pc:chgData name="Daniel Khashabi" userId="62390808-c838-45e6-be59-d6fd0d208bc8" providerId="ADAL" clId="{BC61CEE6-F72E-ED4A-95CA-C76EDF0DD1AC}" dt="2023-03-15T02:23:15.640" v="9574" actId="2696"/>
        <pc:sldMkLst>
          <pc:docMk/>
          <pc:sldMk cId="765543655" sldId="1811"/>
        </pc:sldMkLst>
      </pc:sldChg>
      <pc:sldChg chg="addSp modSp del mod chgLayout">
        <pc:chgData name="Daniel Khashabi" userId="62390808-c838-45e6-be59-d6fd0d208bc8" providerId="ADAL" clId="{BC61CEE6-F72E-ED4A-95CA-C76EDF0DD1AC}" dt="2023-03-14T05:31:59.323" v="8898" actId="2696"/>
        <pc:sldMkLst>
          <pc:docMk/>
          <pc:sldMk cId="0" sldId="1812"/>
        </pc:sldMkLst>
      </pc:sldChg>
      <pc:sldChg chg="addSp delSp modSp del mod chgLayout">
        <pc:chgData name="Daniel Khashabi" userId="62390808-c838-45e6-be59-d6fd0d208bc8" providerId="ADAL" clId="{BC61CEE6-F72E-ED4A-95CA-C76EDF0DD1AC}" dt="2023-03-14T15:44:14.414" v="9201" actId="2696"/>
        <pc:sldMkLst>
          <pc:docMk/>
          <pc:sldMk cId="0" sldId="1813"/>
        </pc:sldMkLst>
      </pc:sldChg>
      <pc:sldChg chg="addSp delSp modSp del mod modClrScheme modShow chgLayout">
        <pc:chgData name="Daniel Khashabi" userId="62390808-c838-45e6-be59-d6fd0d208bc8" providerId="ADAL" clId="{BC61CEE6-F72E-ED4A-95CA-C76EDF0DD1AC}" dt="2023-03-15T02:23:15.661" v="9577" actId="2696"/>
        <pc:sldMkLst>
          <pc:docMk/>
          <pc:sldMk cId="2173657543" sldId="1814"/>
        </pc:sldMkLst>
      </pc:sldChg>
      <pc:sldChg chg="addSp delSp modSp add del mod modClrScheme modShow chgLayout">
        <pc:chgData name="Daniel Khashabi" userId="62390808-c838-45e6-be59-d6fd0d208bc8" providerId="ADAL" clId="{BC61CEE6-F72E-ED4A-95CA-C76EDF0DD1AC}" dt="2023-03-15T02:23:15.668" v="9578" actId="2696"/>
        <pc:sldMkLst>
          <pc:docMk/>
          <pc:sldMk cId="1356797361" sldId="1815"/>
        </pc:sldMkLst>
      </pc:sldChg>
      <pc:sldChg chg="addSp delSp modSp del mod chgLayout">
        <pc:chgData name="Daniel Khashabi" userId="62390808-c838-45e6-be59-d6fd0d208bc8" providerId="ADAL" clId="{BC61CEE6-F72E-ED4A-95CA-C76EDF0DD1AC}" dt="2023-03-15T02:23:15.675" v="9579" actId="2696"/>
        <pc:sldMkLst>
          <pc:docMk/>
          <pc:sldMk cId="4269637422" sldId="1816"/>
        </pc:sldMkLst>
      </pc:sldChg>
      <pc:sldChg chg="addSp delSp modSp del mod modClrScheme chgLayout">
        <pc:chgData name="Daniel Khashabi" userId="62390808-c838-45e6-be59-d6fd0d208bc8" providerId="ADAL" clId="{BC61CEE6-F72E-ED4A-95CA-C76EDF0DD1AC}" dt="2023-03-15T02:23:15.685" v="9580" actId="2696"/>
        <pc:sldMkLst>
          <pc:docMk/>
          <pc:sldMk cId="0" sldId="1817"/>
        </pc:sldMkLst>
      </pc:sldChg>
      <pc:sldChg chg="addSp delSp modSp del mod chgLayout">
        <pc:chgData name="Daniel Khashabi" userId="62390808-c838-45e6-be59-d6fd0d208bc8" providerId="ADAL" clId="{BC61CEE6-F72E-ED4A-95CA-C76EDF0DD1AC}" dt="2023-03-15T02:23:15.695" v="9581" actId="2696"/>
        <pc:sldMkLst>
          <pc:docMk/>
          <pc:sldMk cId="0" sldId="1818"/>
        </pc:sldMkLst>
      </pc:sldChg>
      <pc:sldChg chg="addSp delSp modSp del mod chgLayout">
        <pc:chgData name="Daniel Khashabi" userId="62390808-c838-45e6-be59-d6fd0d208bc8" providerId="ADAL" clId="{BC61CEE6-F72E-ED4A-95CA-C76EDF0DD1AC}" dt="2023-03-15T02:23:15.703" v="9582" actId="2696"/>
        <pc:sldMkLst>
          <pc:docMk/>
          <pc:sldMk cId="0" sldId="1819"/>
        </pc:sldMkLst>
      </pc:sldChg>
      <pc:sldChg chg="addSp delSp modSp del mod modClrScheme chgLayout">
        <pc:chgData name="Daniel Khashabi" userId="62390808-c838-45e6-be59-d6fd0d208bc8" providerId="ADAL" clId="{BC61CEE6-F72E-ED4A-95CA-C76EDF0DD1AC}" dt="2023-03-15T02:23:15.711" v="9583" actId="2696"/>
        <pc:sldMkLst>
          <pc:docMk/>
          <pc:sldMk cId="0" sldId="1820"/>
        </pc:sldMkLst>
      </pc:sldChg>
      <pc:sldChg chg="addSp delSp modSp del mod modClrScheme chgLayout">
        <pc:chgData name="Daniel Khashabi" userId="62390808-c838-45e6-be59-d6fd0d208bc8" providerId="ADAL" clId="{BC61CEE6-F72E-ED4A-95CA-C76EDF0DD1AC}" dt="2023-03-15T02:23:15.719" v="9584" actId="2696"/>
        <pc:sldMkLst>
          <pc:docMk/>
          <pc:sldMk cId="0" sldId="1821"/>
        </pc:sldMkLst>
      </pc:sldChg>
      <pc:sldChg chg="addSp delSp modSp del mod chgLayout">
        <pc:chgData name="Daniel Khashabi" userId="62390808-c838-45e6-be59-d6fd0d208bc8" providerId="ADAL" clId="{BC61CEE6-F72E-ED4A-95CA-C76EDF0DD1AC}" dt="2023-03-15T02:23:15.731" v="9585" actId="2696"/>
        <pc:sldMkLst>
          <pc:docMk/>
          <pc:sldMk cId="0" sldId="1822"/>
        </pc:sldMkLst>
      </pc:sldChg>
      <pc:sldChg chg="modSp del">
        <pc:chgData name="Daniel Khashabi" userId="62390808-c838-45e6-be59-d6fd0d208bc8" providerId="ADAL" clId="{BC61CEE6-F72E-ED4A-95CA-C76EDF0DD1AC}" dt="2023-03-15T02:23:17.188" v="9780" actId="2696"/>
        <pc:sldMkLst>
          <pc:docMk/>
          <pc:sldMk cId="104491926" sldId="1824"/>
        </pc:sldMkLst>
      </pc:sldChg>
      <pc:sldChg chg="modSp del">
        <pc:chgData name="Daniel Khashabi" userId="62390808-c838-45e6-be59-d6fd0d208bc8" providerId="ADAL" clId="{BC61CEE6-F72E-ED4A-95CA-C76EDF0DD1AC}" dt="2023-03-15T02:23:17.200" v="9781" actId="2696"/>
        <pc:sldMkLst>
          <pc:docMk/>
          <pc:sldMk cId="1280531687" sldId="1825"/>
        </pc:sldMkLst>
      </pc:sldChg>
      <pc:sldChg chg="modSp del">
        <pc:chgData name="Daniel Khashabi" userId="62390808-c838-45e6-be59-d6fd0d208bc8" providerId="ADAL" clId="{BC61CEE6-F72E-ED4A-95CA-C76EDF0DD1AC}" dt="2023-03-15T02:23:17.205" v="9782" actId="2696"/>
        <pc:sldMkLst>
          <pc:docMk/>
          <pc:sldMk cId="1428968377" sldId="1826"/>
        </pc:sldMkLst>
      </pc:sldChg>
      <pc:sldChg chg="modSp del">
        <pc:chgData name="Daniel Khashabi" userId="62390808-c838-45e6-be59-d6fd0d208bc8" providerId="ADAL" clId="{BC61CEE6-F72E-ED4A-95CA-C76EDF0DD1AC}" dt="2023-03-15T02:23:17.210" v="9783" actId="2696"/>
        <pc:sldMkLst>
          <pc:docMk/>
          <pc:sldMk cId="1993980021" sldId="1827"/>
        </pc:sldMkLst>
      </pc:sldChg>
      <pc:sldChg chg="modSp del">
        <pc:chgData name="Daniel Khashabi" userId="62390808-c838-45e6-be59-d6fd0d208bc8" providerId="ADAL" clId="{BC61CEE6-F72E-ED4A-95CA-C76EDF0DD1AC}" dt="2023-03-15T02:23:17.216" v="9784" actId="2696"/>
        <pc:sldMkLst>
          <pc:docMk/>
          <pc:sldMk cId="1070674910" sldId="1828"/>
        </pc:sldMkLst>
      </pc:sldChg>
      <pc:sldChg chg="modSp del">
        <pc:chgData name="Daniel Khashabi" userId="62390808-c838-45e6-be59-d6fd0d208bc8" providerId="ADAL" clId="{BC61CEE6-F72E-ED4A-95CA-C76EDF0DD1AC}" dt="2023-03-15T02:23:17.226" v="9785" actId="2696"/>
        <pc:sldMkLst>
          <pc:docMk/>
          <pc:sldMk cId="2271977771" sldId="1829"/>
        </pc:sldMkLst>
      </pc:sldChg>
      <pc:sldChg chg="modSp del">
        <pc:chgData name="Daniel Khashabi" userId="62390808-c838-45e6-be59-d6fd0d208bc8" providerId="ADAL" clId="{BC61CEE6-F72E-ED4A-95CA-C76EDF0DD1AC}" dt="2023-03-15T02:23:17.231" v="9786" actId="2696"/>
        <pc:sldMkLst>
          <pc:docMk/>
          <pc:sldMk cId="1971986060" sldId="1830"/>
        </pc:sldMkLst>
      </pc:sldChg>
      <pc:sldChg chg="modSp del">
        <pc:chgData name="Daniel Khashabi" userId="62390808-c838-45e6-be59-d6fd0d208bc8" providerId="ADAL" clId="{BC61CEE6-F72E-ED4A-95CA-C76EDF0DD1AC}" dt="2023-03-15T02:23:17.235" v="9787" actId="2696"/>
        <pc:sldMkLst>
          <pc:docMk/>
          <pc:sldMk cId="165699095" sldId="1831"/>
        </pc:sldMkLst>
      </pc:sldChg>
      <pc:sldChg chg="modSp del">
        <pc:chgData name="Daniel Khashabi" userId="62390808-c838-45e6-be59-d6fd0d208bc8" providerId="ADAL" clId="{BC61CEE6-F72E-ED4A-95CA-C76EDF0DD1AC}" dt="2023-03-15T02:23:17.242" v="9788" actId="2696"/>
        <pc:sldMkLst>
          <pc:docMk/>
          <pc:sldMk cId="3245609401" sldId="1832"/>
        </pc:sldMkLst>
      </pc:sldChg>
      <pc:sldChg chg="modSp del">
        <pc:chgData name="Daniel Khashabi" userId="62390808-c838-45e6-be59-d6fd0d208bc8" providerId="ADAL" clId="{BC61CEE6-F72E-ED4A-95CA-C76EDF0DD1AC}" dt="2023-03-15T02:23:17.247" v="9789" actId="2696"/>
        <pc:sldMkLst>
          <pc:docMk/>
          <pc:sldMk cId="2398987504" sldId="1833"/>
        </pc:sldMkLst>
      </pc:sldChg>
      <pc:sldChg chg="modSp del">
        <pc:chgData name="Daniel Khashabi" userId="62390808-c838-45e6-be59-d6fd0d208bc8" providerId="ADAL" clId="{BC61CEE6-F72E-ED4A-95CA-C76EDF0DD1AC}" dt="2023-03-15T02:23:17.284" v="9793" actId="2696"/>
        <pc:sldMkLst>
          <pc:docMk/>
          <pc:sldMk cId="2489090485" sldId="1834"/>
        </pc:sldMkLst>
      </pc:sldChg>
      <pc:sldChg chg="modSp del">
        <pc:chgData name="Daniel Khashabi" userId="62390808-c838-45e6-be59-d6fd0d208bc8" providerId="ADAL" clId="{BC61CEE6-F72E-ED4A-95CA-C76EDF0DD1AC}" dt="2023-03-15T02:23:17.294" v="9794" actId="2696"/>
        <pc:sldMkLst>
          <pc:docMk/>
          <pc:sldMk cId="1827045477" sldId="1835"/>
        </pc:sldMkLst>
      </pc:sldChg>
      <pc:sldChg chg="del">
        <pc:chgData name="Daniel Khashabi" userId="62390808-c838-45e6-be59-d6fd0d208bc8" providerId="ADAL" clId="{BC61CEE6-F72E-ED4A-95CA-C76EDF0DD1AC}" dt="2023-03-15T02:23:17.302" v="9796" actId="2696"/>
        <pc:sldMkLst>
          <pc:docMk/>
          <pc:sldMk cId="492524874" sldId="1854"/>
        </pc:sldMkLst>
      </pc:sldChg>
      <pc:sldChg chg="del">
        <pc:chgData name="Daniel Khashabi" userId="62390808-c838-45e6-be59-d6fd0d208bc8" providerId="ADAL" clId="{BC61CEE6-F72E-ED4A-95CA-C76EDF0DD1AC}" dt="2023-03-15T02:23:15.784" v="9594" actId="2696"/>
        <pc:sldMkLst>
          <pc:docMk/>
          <pc:sldMk cId="3495468394" sldId="1855"/>
        </pc:sldMkLst>
      </pc:sldChg>
      <pc:sldChg chg="del">
        <pc:chgData name="Daniel Khashabi" userId="62390808-c838-45e6-be59-d6fd0d208bc8" providerId="ADAL" clId="{BC61CEE6-F72E-ED4A-95CA-C76EDF0DD1AC}" dt="2023-03-15T02:23:15.972" v="9620" actId="2696"/>
        <pc:sldMkLst>
          <pc:docMk/>
          <pc:sldMk cId="2105043816" sldId="1856"/>
        </pc:sldMkLst>
      </pc:sldChg>
      <pc:sldChg chg="modSp del">
        <pc:chgData name="Daniel Khashabi" userId="62390808-c838-45e6-be59-d6fd0d208bc8" providerId="ADAL" clId="{BC61CEE6-F72E-ED4A-95CA-C76EDF0DD1AC}" dt="2023-03-15T02:23:16.099" v="9639" actId="2696"/>
        <pc:sldMkLst>
          <pc:docMk/>
          <pc:sldMk cId="827144043" sldId="1858"/>
        </pc:sldMkLst>
      </pc:sldChg>
      <pc:sldChg chg="modSp del modNotes">
        <pc:chgData name="Daniel Khashabi" userId="62390808-c838-45e6-be59-d6fd0d208bc8" providerId="ADAL" clId="{BC61CEE6-F72E-ED4A-95CA-C76EDF0DD1AC}" dt="2023-03-15T02:23:16.372" v="9675" actId="2696"/>
        <pc:sldMkLst>
          <pc:docMk/>
          <pc:sldMk cId="598954380" sldId="1860"/>
        </pc:sldMkLst>
      </pc:sldChg>
      <pc:sldChg chg="del">
        <pc:chgData name="Daniel Khashabi" userId="62390808-c838-45e6-be59-d6fd0d208bc8" providerId="ADAL" clId="{BC61CEE6-F72E-ED4A-95CA-C76EDF0DD1AC}" dt="2023-03-15T02:23:16.376" v="9676" actId="2696"/>
        <pc:sldMkLst>
          <pc:docMk/>
          <pc:sldMk cId="1097139008" sldId="1861"/>
        </pc:sldMkLst>
      </pc:sldChg>
      <pc:sldChg chg="modSp del modNotes">
        <pc:chgData name="Daniel Khashabi" userId="62390808-c838-45e6-be59-d6fd0d208bc8" providerId="ADAL" clId="{BC61CEE6-F72E-ED4A-95CA-C76EDF0DD1AC}" dt="2023-03-15T02:23:17.180" v="9779" actId="2696"/>
        <pc:sldMkLst>
          <pc:docMk/>
          <pc:sldMk cId="2711129566" sldId="1862"/>
        </pc:sldMkLst>
      </pc:sldChg>
      <pc:sldChg chg="modSp del modNotes">
        <pc:chgData name="Daniel Khashabi" userId="62390808-c838-45e6-be59-d6fd0d208bc8" providerId="ADAL" clId="{BC61CEE6-F72E-ED4A-95CA-C76EDF0DD1AC}" dt="2023-03-15T02:23:16.403" v="9682" actId="2696"/>
        <pc:sldMkLst>
          <pc:docMk/>
          <pc:sldMk cId="3523569274" sldId="1863"/>
        </pc:sldMkLst>
      </pc:sldChg>
      <pc:sldChg chg="del">
        <pc:chgData name="Daniel Khashabi" userId="62390808-c838-45e6-be59-d6fd0d208bc8" providerId="ADAL" clId="{BC61CEE6-F72E-ED4A-95CA-C76EDF0DD1AC}" dt="2023-03-15T02:23:16.411" v="9683" actId="2696"/>
        <pc:sldMkLst>
          <pc:docMk/>
          <pc:sldMk cId="3957893659" sldId="1865"/>
        </pc:sldMkLst>
      </pc:sldChg>
      <pc:sldChg chg="del">
        <pc:chgData name="Daniel Khashabi" userId="62390808-c838-45e6-be59-d6fd0d208bc8" providerId="ADAL" clId="{BC61CEE6-F72E-ED4A-95CA-C76EDF0DD1AC}" dt="2023-03-15T02:23:17.152" v="9773" actId="2696"/>
        <pc:sldMkLst>
          <pc:docMk/>
          <pc:sldMk cId="2673111531" sldId="1866"/>
        </pc:sldMkLst>
      </pc:sldChg>
      <pc:sldChg chg="modSp del">
        <pc:chgData name="Daniel Khashabi" userId="62390808-c838-45e6-be59-d6fd0d208bc8" providerId="ADAL" clId="{BC61CEE6-F72E-ED4A-95CA-C76EDF0DD1AC}" dt="2023-03-15T02:23:16.422" v="9684" actId="2696"/>
        <pc:sldMkLst>
          <pc:docMk/>
          <pc:sldMk cId="0" sldId="1867"/>
        </pc:sldMkLst>
      </pc:sldChg>
      <pc:sldChg chg="modSp del">
        <pc:chgData name="Daniel Khashabi" userId="62390808-c838-45e6-be59-d6fd0d208bc8" providerId="ADAL" clId="{BC61CEE6-F72E-ED4A-95CA-C76EDF0DD1AC}" dt="2023-03-15T02:23:16.433" v="9685" actId="2696"/>
        <pc:sldMkLst>
          <pc:docMk/>
          <pc:sldMk cId="0" sldId="1868"/>
        </pc:sldMkLst>
      </pc:sldChg>
      <pc:sldChg chg="modSp del">
        <pc:chgData name="Daniel Khashabi" userId="62390808-c838-45e6-be59-d6fd0d208bc8" providerId="ADAL" clId="{BC61CEE6-F72E-ED4A-95CA-C76EDF0DD1AC}" dt="2023-03-15T02:23:16.441" v="9686" actId="2696"/>
        <pc:sldMkLst>
          <pc:docMk/>
          <pc:sldMk cId="0" sldId="1869"/>
        </pc:sldMkLst>
      </pc:sldChg>
      <pc:sldChg chg="modSp del">
        <pc:chgData name="Daniel Khashabi" userId="62390808-c838-45e6-be59-d6fd0d208bc8" providerId="ADAL" clId="{BC61CEE6-F72E-ED4A-95CA-C76EDF0DD1AC}" dt="2023-03-15T02:23:16.450" v="9687" actId="2696"/>
        <pc:sldMkLst>
          <pc:docMk/>
          <pc:sldMk cId="0" sldId="1870"/>
        </pc:sldMkLst>
      </pc:sldChg>
      <pc:sldChg chg="modSp del">
        <pc:chgData name="Daniel Khashabi" userId="62390808-c838-45e6-be59-d6fd0d208bc8" providerId="ADAL" clId="{BC61CEE6-F72E-ED4A-95CA-C76EDF0DD1AC}" dt="2023-03-15T02:23:16.457" v="9688" actId="2696"/>
        <pc:sldMkLst>
          <pc:docMk/>
          <pc:sldMk cId="0" sldId="1871"/>
        </pc:sldMkLst>
      </pc:sldChg>
      <pc:sldChg chg="modSp del">
        <pc:chgData name="Daniel Khashabi" userId="62390808-c838-45e6-be59-d6fd0d208bc8" providerId="ADAL" clId="{BC61CEE6-F72E-ED4A-95CA-C76EDF0DD1AC}" dt="2023-03-15T02:23:16.466" v="9689" actId="2696"/>
        <pc:sldMkLst>
          <pc:docMk/>
          <pc:sldMk cId="0" sldId="1872"/>
        </pc:sldMkLst>
      </pc:sldChg>
      <pc:sldChg chg="modSp del">
        <pc:chgData name="Daniel Khashabi" userId="62390808-c838-45e6-be59-d6fd0d208bc8" providerId="ADAL" clId="{BC61CEE6-F72E-ED4A-95CA-C76EDF0DD1AC}" dt="2023-03-15T02:23:16.473" v="9690" actId="2696"/>
        <pc:sldMkLst>
          <pc:docMk/>
          <pc:sldMk cId="0" sldId="1873"/>
        </pc:sldMkLst>
      </pc:sldChg>
      <pc:sldChg chg="modSp del">
        <pc:chgData name="Daniel Khashabi" userId="62390808-c838-45e6-be59-d6fd0d208bc8" providerId="ADAL" clId="{BC61CEE6-F72E-ED4A-95CA-C76EDF0DD1AC}" dt="2023-03-15T02:23:16.485" v="9691" actId="2696"/>
        <pc:sldMkLst>
          <pc:docMk/>
          <pc:sldMk cId="0" sldId="1874"/>
        </pc:sldMkLst>
      </pc:sldChg>
      <pc:sldChg chg="modSp del">
        <pc:chgData name="Daniel Khashabi" userId="62390808-c838-45e6-be59-d6fd0d208bc8" providerId="ADAL" clId="{BC61CEE6-F72E-ED4A-95CA-C76EDF0DD1AC}" dt="2023-03-15T02:23:16.491" v="9692" actId="2696"/>
        <pc:sldMkLst>
          <pc:docMk/>
          <pc:sldMk cId="0" sldId="1875"/>
        </pc:sldMkLst>
      </pc:sldChg>
      <pc:sldChg chg="del">
        <pc:chgData name="Daniel Khashabi" userId="62390808-c838-45e6-be59-d6fd0d208bc8" providerId="ADAL" clId="{BC61CEE6-F72E-ED4A-95CA-C76EDF0DD1AC}" dt="2023-03-15T02:23:16.500" v="9693" actId="2696"/>
        <pc:sldMkLst>
          <pc:docMk/>
          <pc:sldMk cId="0" sldId="1876"/>
        </pc:sldMkLst>
      </pc:sldChg>
      <pc:sldChg chg="modSp del">
        <pc:chgData name="Daniel Khashabi" userId="62390808-c838-45e6-be59-d6fd0d208bc8" providerId="ADAL" clId="{BC61CEE6-F72E-ED4A-95CA-C76EDF0DD1AC}" dt="2023-03-15T02:23:16.508" v="9694" actId="2696"/>
        <pc:sldMkLst>
          <pc:docMk/>
          <pc:sldMk cId="0" sldId="1877"/>
        </pc:sldMkLst>
      </pc:sldChg>
      <pc:sldChg chg="modSp del">
        <pc:chgData name="Daniel Khashabi" userId="62390808-c838-45e6-be59-d6fd0d208bc8" providerId="ADAL" clId="{BC61CEE6-F72E-ED4A-95CA-C76EDF0DD1AC}" dt="2023-03-15T02:23:16.519" v="9695" actId="2696"/>
        <pc:sldMkLst>
          <pc:docMk/>
          <pc:sldMk cId="0" sldId="1878"/>
        </pc:sldMkLst>
      </pc:sldChg>
      <pc:sldChg chg="modSp del">
        <pc:chgData name="Daniel Khashabi" userId="62390808-c838-45e6-be59-d6fd0d208bc8" providerId="ADAL" clId="{BC61CEE6-F72E-ED4A-95CA-C76EDF0DD1AC}" dt="2023-03-15T02:23:16.526" v="9696" actId="2696"/>
        <pc:sldMkLst>
          <pc:docMk/>
          <pc:sldMk cId="0" sldId="1879"/>
        </pc:sldMkLst>
      </pc:sldChg>
      <pc:sldChg chg="modSp del">
        <pc:chgData name="Daniel Khashabi" userId="62390808-c838-45e6-be59-d6fd0d208bc8" providerId="ADAL" clId="{BC61CEE6-F72E-ED4A-95CA-C76EDF0DD1AC}" dt="2023-03-15T02:23:16.532" v="9697" actId="2696"/>
        <pc:sldMkLst>
          <pc:docMk/>
          <pc:sldMk cId="0" sldId="1880"/>
        </pc:sldMkLst>
      </pc:sldChg>
      <pc:sldChg chg="del">
        <pc:chgData name="Daniel Khashabi" userId="62390808-c838-45e6-be59-d6fd0d208bc8" providerId="ADAL" clId="{BC61CEE6-F72E-ED4A-95CA-C76EDF0DD1AC}" dt="2023-03-15T02:23:16.538" v="9698" actId="2696"/>
        <pc:sldMkLst>
          <pc:docMk/>
          <pc:sldMk cId="0" sldId="1881"/>
        </pc:sldMkLst>
      </pc:sldChg>
      <pc:sldChg chg="modSp del">
        <pc:chgData name="Daniel Khashabi" userId="62390808-c838-45e6-be59-d6fd0d208bc8" providerId="ADAL" clId="{BC61CEE6-F72E-ED4A-95CA-C76EDF0DD1AC}" dt="2023-03-15T02:23:16.553" v="9699" actId="2696"/>
        <pc:sldMkLst>
          <pc:docMk/>
          <pc:sldMk cId="0" sldId="1882"/>
        </pc:sldMkLst>
      </pc:sldChg>
      <pc:sldChg chg="modSp del">
        <pc:chgData name="Daniel Khashabi" userId="62390808-c838-45e6-be59-d6fd0d208bc8" providerId="ADAL" clId="{BC61CEE6-F72E-ED4A-95CA-C76EDF0DD1AC}" dt="2023-03-15T02:23:16.567" v="9700" actId="2696"/>
        <pc:sldMkLst>
          <pc:docMk/>
          <pc:sldMk cId="0" sldId="1883"/>
        </pc:sldMkLst>
      </pc:sldChg>
      <pc:sldChg chg="modSp del">
        <pc:chgData name="Daniel Khashabi" userId="62390808-c838-45e6-be59-d6fd0d208bc8" providerId="ADAL" clId="{BC61CEE6-F72E-ED4A-95CA-C76EDF0DD1AC}" dt="2023-03-15T02:23:16.576" v="9701" actId="2696"/>
        <pc:sldMkLst>
          <pc:docMk/>
          <pc:sldMk cId="0" sldId="1884"/>
        </pc:sldMkLst>
      </pc:sldChg>
      <pc:sldChg chg="modSp del">
        <pc:chgData name="Daniel Khashabi" userId="62390808-c838-45e6-be59-d6fd0d208bc8" providerId="ADAL" clId="{BC61CEE6-F72E-ED4A-95CA-C76EDF0DD1AC}" dt="2023-03-15T02:23:16.583" v="9702" actId="2696"/>
        <pc:sldMkLst>
          <pc:docMk/>
          <pc:sldMk cId="0" sldId="1885"/>
        </pc:sldMkLst>
      </pc:sldChg>
      <pc:sldChg chg="modSp del">
        <pc:chgData name="Daniel Khashabi" userId="62390808-c838-45e6-be59-d6fd0d208bc8" providerId="ADAL" clId="{BC61CEE6-F72E-ED4A-95CA-C76EDF0DD1AC}" dt="2023-03-15T02:23:16.590" v="9703" actId="2696"/>
        <pc:sldMkLst>
          <pc:docMk/>
          <pc:sldMk cId="0" sldId="1886"/>
        </pc:sldMkLst>
      </pc:sldChg>
      <pc:sldChg chg="modSp del">
        <pc:chgData name="Daniel Khashabi" userId="62390808-c838-45e6-be59-d6fd0d208bc8" providerId="ADAL" clId="{BC61CEE6-F72E-ED4A-95CA-C76EDF0DD1AC}" dt="2023-03-15T02:23:16.602" v="9704" actId="2696"/>
        <pc:sldMkLst>
          <pc:docMk/>
          <pc:sldMk cId="0" sldId="1887"/>
        </pc:sldMkLst>
      </pc:sldChg>
      <pc:sldChg chg="modSp del">
        <pc:chgData name="Daniel Khashabi" userId="62390808-c838-45e6-be59-d6fd0d208bc8" providerId="ADAL" clId="{BC61CEE6-F72E-ED4A-95CA-C76EDF0DD1AC}" dt="2023-03-15T02:23:16.610" v="9705" actId="2696"/>
        <pc:sldMkLst>
          <pc:docMk/>
          <pc:sldMk cId="0" sldId="1888"/>
        </pc:sldMkLst>
      </pc:sldChg>
      <pc:sldChg chg="modSp del">
        <pc:chgData name="Daniel Khashabi" userId="62390808-c838-45e6-be59-d6fd0d208bc8" providerId="ADAL" clId="{BC61CEE6-F72E-ED4A-95CA-C76EDF0DD1AC}" dt="2023-03-15T02:23:16.617" v="9706" actId="2696"/>
        <pc:sldMkLst>
          <pc:docMk/>
          <pc:sldMk cId="0" sldId="1889"/>
        </pc:sldMkLst>
      </pc:sldChg>
      <pc:sldChg chg="modSp del">
        <pc:chgData name="Daniel Khashabi" userId="62390808-c838-45e6-be59-d6fd0d208bc8" providerId="ADAL" clId="{BC61CEE6-F72E-ED4A-95CA-C76EDF0DD1AC}" dt="2023-03-15T02:23:16.626" v="9707" actId="2696"/>
        <pc:sldMkLst>
          <pc:docMk/>
          <pc:sldMk cId="0" sldId="1890"/>
        </pc:sldMkLst>
      </pc:sldChg>
      <pc:sldChg chg="modSp del">
        <pc:chgData name="Daniel Khashabi" userId="62390808-c838-45e6-be59-d6fd0d208bc8" providerId="ADAL" clId="{BC61CEE6-F72E-ED4A-95CA-C76EDF0DD1AC}" dt="2023-03-15T02:23:16.638" v="9708" actId="2696"/>
        <pc:sldMkLst>
          <pc:docMk/>
          <pc:sldMk cId="0" sldId="1891"/>
        </pc:sldMkLst>
      </pc:sldChg>
      <pc:sldChg chg="modSp del">
        <pc:chgData name="Daniel Khashabi" userId="62390808-c838-45e6-be59-d6fd0d208bc8" providerId="ADAL" clId="{BC61CEE6-F72E-ED4A-95CA-C76EDF0DD1AC}" dt="2023-03-15T02:23:16.647" v="9709" actId="2696"/>
        <pc:sldMkLst>
          <pc:docMk/>
          <pc:sldMk cId="0" sldId="1892"/>
        </pc:sldMkLst>
      </pc:sldChg>
      <pc:sldChg chg="modSp del">
        <pc:chgData name="Daniel Khashabi" userId="62390808-c838-45e6-be59-d6fd0d208bc8" providerId="ADAL" clId="{BC61CEE6-F72E-ED4A-95CA-C76EDF0DD1AC}" dt="2023-03-15T02:23:16.659" v="9710" actId="2696"/>
        <pc:sldMkLst>
          <pc:docMk/>
          <pc:sldMk cId="0" sldId="1893"/>
        </pc:sldMkLst>
      </pc:sldChg>
      <pc:sldChg chg="modSp del">
        <pc:chgData name="Daniel Khashabi" userId="62390808-c838-45e6-be59-d6fd0d208bc8" providerId="ADAL" clId="{BC61CEE6-F72E-ED4A-95CA-C76EDF0DD1AC}" dt="2023-03-15T02:23:16.673" v="9711" actId="2696"/>
        <pc:sldMkLst>
          <pc:docMk/>
          <pc:sldMk cId="0" sldId="1894"/>
        </pc:sldMkLst>
      </pc:sldChg>
      <pc:sldChg chg="modSp del">
        <pc:chgData name="Daniel Khashabi" userId="62390808-c838-45e6-be59-d6fd0d208bc8" providerId="ADAL" clId="{BC61CEE6-F72E-ED4A-95CA-C76EDF0DD1AC}" dt="2023-03-15T02:23:16.681" v="9712" actId="2696"/>
        <pc:sldMkLst>
          <pc:docMk/>
          <pc:sldMk cId="0" sldId="1895"/>
        </pc:sldMkLst>
      </pc:sldChg>
      <pc:sldChg chg="modSp del">
        <pc:chgData name="Daniel Khashabi" userId="62390808-c838-45e6-be59-d6fd0d208bc8" providerId="ADAL" clId="{BC61CEE6-F72E-ED4A-95CA-C76EDF0DD1AC}" dt="2023-03-15T02:23:16.689" v="9713" actId="2696"/>
        <pc:sldMkLst>
          <pc:docMk/>
          <pc:sldMk cId="0" sldId="1896"/>
        </pc:sldMkLst>
      </pc:sldChg>
      <pc:sldChg chg="modSp del">
        <pc:chgData name="Daniel Khashabi" userId="62390808-c838-45e6-be59-d6fd0d208bc8" providerId="ADAL" clId="{BC61CEE6-F72E-ED4A-95CA-C76EDF0DD1AC}" dt="2023-03-15T02:23:16.697" v="9714" actId="2696"/>
        <pc:sldMkLst>
          <pc:docMk/>
          <pc:sldMk cId="0" sldId="1897"/>
        </pc:sldMkLst>
      </pc:sldChg>
      <pc:sldChg chg="modSp del">
        <pc:chgData name="Daniel Khashabi" userId="62390808-c838-45e6-be59-d6fd0d208bc8" providerId="ADAL" clId="{BC61CEE6-F72E-ED4A-95CA-C76EDF0DD1AC}" dt="2023-03-15T02:23:16.709" v="9715" actId="2696"/>
        <pc:sldMkLst>
          <pc:docMk/>
          <pc:sldMk cId="0" sldId="1898"/>
        </pc:sldMkLst>
      </pc:sldChg>
      <pc:sldChg chg="modSp del">
        <pc:chgData name="Daniel Khashabi" userId="62390808-c838-45e6-be59-d6fd0d208bc8" providerId="ADAL" clId="{BC61CEE6-F72E-ED4A-95CA-C76EDF0DD1AC}" dt="2023-03-15T02:23:16.717" v="9716" actId="2696"/>
        <pc:sldMkLst>
          <pc:docMk/>
          <pc:sldMk cId="0" sldId="1899"/>
        </pc:sldMkLst>
      </pc:sldChg>
      <pc:sldChg chg="modSp del">
        <pc:chgData name="Daniel Khashabi" userId="62390808-c838-45e6-be59-d6fd0d208bc8" providerId="ADAL" clId="{BC61CEE6-F72E-ED4A-95CA-C76EDF0DD1AC}" dt="2023-03-15T02:23:16.726" v="9717" actId="2696"/>
        <pc:sldMkLst>
          <pc:docMk/>
          <pc:sldMk cId="0" sldId="1900"/>
        </pc:sldMkLst>
      </pc:sldChg>
      <pc:sldChg chg="modSp del">
        <pc:chgData name="Daniel Khashabi" userId="62390808-c838-45e6-be59-d6fd0d208bc8" providerId="ADAL" clId="{BC61CEE6-F72E-ED4A-95CA-C76EDF0DD1AC}" dt="2023-03-15T02:23:16.735" v="9718" actId="2696"/>
        <pc:sldMkLst>
          <pc:docMk/>
          <pc:sldMk cId="0" sldId="1901"/>
        </pc:sldMkLst>
      </pc:sldChg>
      <pc:sldChg chg="modSp del">
        <pc:chgData name="Daniel Khashabi" userId="62390808-c838-45e6-be59-d6fd0d208bc8" providerId="ADAL" clId="{BC61CEE6-F72E-ED4A-95CA-C76EDF0DD1AC}" dt="2023-03-15T02:23:16.743" v="9719" actId="2696"/>
        <pc:sldMkLst>
          <pc:docMk/>
          <pc:sldMk cId="0" sldId="1902"/>
        </pc:sldMkLst>
      </pc:sldChg>
      <pc:sldChg chg="modSp del">
        <pc:chgData name="Daniel Khashabi" userId="62390808-c838-45e6-be59-d6fd0d208bc8" providerId="ADAL" clId="{BC61CEE6-F72E-ED4A-95CA-C76EDF0DD1AC}" dt="2023-03-15T02:23:16.756" v="9720" actId="2696"/>
        <pc:sldMkLst>
          <pc:docMk/>
          <pc:sldMk cId="0" sldId="1903"/>
        </pc:sldMkLst>
      </pc:sldChg>
      <pc:sldChg chg="modSp del">
        <pc:chgData name="Daniel Khashabi" userId="62390808-c838-45e6-be59-d6fd0d208bc8" providerId="ADAL" clId="{BC61CEE6-F72E-ED4A-95CA-C76EDF0DD1AC}" dt="2023-03-15T02:23:16.764" v="9721" actId="2696"/>
        <pc:sldMkLst>
          <pc:docMk/>
          <pc:sldMk cId="0" sldId="1904"/>
        </pc:sldMkLst>
      </pc:sldChg>
      <pc:sldChg chg="modSp del">
        <pc:chgData name="Daniel Khashabi" userId="62390808-c838-45e6-be59-d6fd0d208bc8" providerId="ADAL" clId="{BC61CEE6-F72E-ED4A-95CA-C76EDF0DD1AC}" dt="2023-03-15T02:23:16.772" v="9722" actId="2696"/>
        <pc:sldMkLst>
          <pc:docMk/>
          <pc:sldMk cId="0" sldId="1905"/>
        </pc:sldMkLst>
      </pc:sldChg>
      <pc:sldChg chg="modSp del">
        <pc:chgData name="Daniel Khashabi" userId="62390808-c838-45e6-be59-d6fd0d208bc8" providerId="ADAL" clId="{BC61CEE6-F72E-ED4A-95CA-C76EDF0DD1AC}" dt="2023-03-15T02:23:16.784" v="9723" actId="2696"/>
        <pc:sldMkLst>
          <pc:docMk/>
          <pc:sldMk cId="0" sldId="1906"/>
        </pc:sldMkLst>
      </pc:sldChg>
      <pc:sldChg chg="modSp del">
        <pc:chgData name="Daniel Khashabi" userId="62390808-c838-45e6-be59-d6fd0d208bc8" providerId="ADAL" clId="{BC61CEE6-F72E-ED4A-95CA-C76EDF0DD1AC}" dt="2023-03-15T02:23:16.792" v="9724" actId="2696"/>
        <pc:sldMkLst>
          <pc:docMk/>
          <pc:sldMk cId="0" sldId="1907"/>
        </pc:sldMkLst>
      </pc:sldChg>
      <pc:sldChg chg="modSp del">
        <pc:chgData name="Daniel Khashabi" userId="62390808-c838-45e6-be59-d6fd0d208bc8" providerId="ADAL" clId="{BC61CEE6-F72E-ED4A-95CA-C76EDF0DD1AC}" dt="2023-03-15T02:23:16.799" v="9725" actId="2696"/>
        <pc:sldMkLst>
          <pc:docMk/>
          <pc:sldMk cId="0" sldId="1908"/>
        </pc:sldMkLst>
      </pc:sldChg>
      <pc:sldChg chg="modSp del">
        <pc:chgData name="Daniel Khashabi" userId="62390808-c838-45e6-be59-d6fd0d208bc8" providerId="ADAL" clId="{BC61CEE6-F72E-ED4A-95CA-C76EDF0DD1AC}" dt="2023-03-15T02:23:16.808" v="9726" actId="2696"/>
        <pc:sldMkLst>
          <pc:docMk/>
          <pc:sldMk cId="0" sldId="1909"/>
        </pc:sldMkLst>
      </pc:sldChg>
      <pc:sldChg chg="modSp del">
        <pc:chgData name="Daniel Khashabi" userId="62390808-c838-45e6-be59-d6fd0d208bc8" providerId="ADAL" clId="{BC61CEE6-F72E-ED4A-95CA-C76EDF0DD1AC}" dt="2023-03-15T02:23:16.814" v="9727" actId="2696"/>
        <pc:sldMkLst>
          <pc:docMk/>
          <pc:sldMk cId="0" sldId="1910"/>
        </pc:sldMkLst>
      </pc:sldChg>
      <pc:sldChg chg="modSp del">
        <pc:chgData name="Daniel Khashabi" userId="62390808-c838-45e6-be59-d6fd0d208bc8" providerId="ADAL" clId="{BC61CEE6-F72E-ED4A-95CA-C76EDF0DD1AC}" dt="2023-03-15T02:23:16.821" v="9728" actId="2696"/>
        <pc:sldMkLst>
          <pc:docMk/>
          <pc:sldMk cId="0" sldId="1911"/>
        </pc:sldMkLst>
      </pc:sldChg>
      <pc:sldChg chg="modSp del">
        <pc:chgData name="Daniel Khashabi" userId="62390808-c838-45e6-be59-d6fd0d208bc8" providerId="ADAL" clId="{BC61CEE6-F72E-ED4A-95CA-C76EDF0DD1AC}" dt="2023-03-15T02:23:16.828" v="9729" actId="2696"/>
        <pc:sldMkLst>
          <pc:docMk/>
          <pc:sldMk cId="0" sldId="1912"/>
        </pc:sldMkLst>
      </pc:sldChg>
      <pc:sldChg chg="modSp del">
        <pc:chgData name="Daniel Khashabi" userId="62390808-c838-45e6-be59-d6fd0d208bc8" providerId="ADAL" clId="{BC61CEE6-F72E-ED4A-95CA-C76EDF0DD1AC}" dt="2023-03-15T02:23:16.839" v="9730" actId="2696"/>
        <pc:sldMkLst>
          <pc:docMk/>
          <pc:sldMk cId="0" sldId="1913"/>
        </pc:sldMkLst>
      </pc:sldChg>
      <pc:sldChg chg="modSp del">
        <pc:chgData name="Daniel Khashabi" userId="62390808-c838-45e6-be59-d6fd0d208bc8" providerId="ADAL" clId="{BC61CEE6-F72E-ED4A-95CA-C76EDF0DD1AC}" dt="2023-03-15T02:23:16.846" v="9731" actId="2696"/>
        <pc:sldMkLst>
          <pc:docMk/>
          <pc:sldMk cId="0" sldId="1914"/>
        </pc:sldMkLst>
      </pc:sldChg>
      <pc:sldChg chg="modSp del">
        <pc:chgData name="Daniel Khashabi" userId="62390808-c838-45e6-be59-d6fd0d208bc8" providerId="ADAL" clId="{BC61CEE6-F72E-ED4A-95CA-C76EDF0DD1AC}" dt="2023-03-15T02:23:16.853" v="9732" actId="2696"/>
        <pc:sldMkLst>
          <pc:docMk/>
          <pc:sldMk cId="0" sldId="1915"/>
        </pc:sldMkLst>
      </pc:sldChg>
      <pc:sldChg chg="modSp del">
        <pc:chgData name="Daniel Khashabi" userId="62390808-c838-45e6-be59-d6fd0d208bc8" providerId="ADAL" clId="{BC61CEE6-F72E-ED4A-95CA-C76EDF0DD1AC}" dt="2023-03-15T02:23:16.860" v="9733" actId="2696"/>
        <pc:sldMkLst>
          <pc:docMk/>
          <pc:sldMk cId="0" sldId="1916"/>
        </pc:sldMkLst>
      </pc:sldChg>
      <pc:sldChg chg="modSp del">
        <pc:chgData name="Daniel Khashabi" userId="62390808-c838-45e6-be59-d6fd0d208bc8" providerId="ADAL" clId="{BC61CEE6-F72E-ED4A-95CA-C76EDF0DD1AC}" dt="2023-03-15T02:23:16.868" v="9734" actId="2696"/>
        <pc:sldMkLst>
          <pc:docMk/>
          <pc:sldMk cId="0" sldId="1917"/>
        </pc:sldMkLst>
      </pc:sldChg>
      <pc:sldChg chg="modSp del">
        <pc:chgData name="Daniel Khashabi" userId="62390808-c838-45e6-be59-d6fd0d208bc8" providerId="ADAL" clId="{BC61CEE6-F72E-ED4A-95CA-C76EDF0DD1AC}" dt="2023-03-15T02:23:16.877" v="9735" actId="2696"/>
        <pc:sldMkLst>
          <pc:docMk/>
          <pc:sldMk cId="0" sldId="1918"/>
        </pc:sldMkLst>
      </pc:sldChg>
      <pc:sldChg chg="modSp del">
        <pc:chgData name="Daniel Khashabi" userId="62390808-c838-45e6-be59-d6fd0d208bc8" providerId="ADAL" clId="{BC61CEE6-F72E-ED4A-95CA-C76EDF0DD1AC}" dt="2023-03-15T02:23:16.884" v="9736" actId="2696"/>
        <pc:sldMkLst>
          <pc:docMk/>
          <pc:sldMk cId="0" sldId="1919"/>
        </pc:sldMkLst>
      </pc:sldChg>
      <pc:sldChg chg="modSp del">
        <pc:chgData name="Daniel Khashabi" userId="62390808-c838-45e6-be59-d6fd0d208bc8" providerId="ADAL" clId="{BC61CEE6-F72E-ED4A-95CA-C76EDF0DD1AC}" dt="2023-03-15T02:23:16.892" v="9737" actId="2696"/>
        <pc:sldMkLst>
          <pc:docMk/>
          <pc:sldMk cId="0" sldId="1920"/>
        </pc:sldMkLst>
      </pc:sldChg>
      <pc:sldChg chg="modSp del">
        <pc:chgData name="Daniel Khashabi" userId="62390808-c838-45e6-be59-d6fd0d208bc8" providerId="ADAL" clId="{BC61CEE6-F72E-ED4A-95CA-C76EDF0DD1AC}" dt="2023-03-15T02:23:16.897" v="9738" actId="2696"/>
        <pc:sldMkLst>
          <pc:docMk/>
          <pc:sldMk cId="0" sldId="1921"/>
        </pc:sldMkLst>
      </pc:sldChg>
      <pc:sldChg chg="del">
        <pc:chgData name="Daniel Khashabi" userId="62390808-c838-45e6-be59-d6fd0d208bc8" providerId="ADAL" clId="{BC61CEE6-F72E-ED4A-95CA-C76EDF0DD1AC}" dt="2023-03-15T02:23:16.906" v="9739" actId="2696"/>
        <pc:sldMkLst>
          <pc:docMk/>
          <pc:sldMk cId="0" sldId="1922"/>
        </pc:sldMkLst>
      </pc:sldChg>
      <pc:sldChg chg="modSp del">
        <pc:chgData name="Daniel Khashabi" userId="62390808-c838-45e6-be59-d6fd0d208bc8" providerId="ADAL" clId="{BC61CEE6-F72E-ED4A-95CA-C76EDF0DD1AC}" dt="2023-03-15T02:23:16.916" v="9740" actId="2696"/>
        <pc:sldMkLst>
          <pc:docMk/>
          <pc:sldMk cId="0" sldId="1923"/>
        </pc:sldMkLst>
      </pc:sldChg>
      <pc:sldChg chg="modSp del">
        <pc:chgData name="Daniel Khashabi" userId="62390808-c838-45e6-be59-d6fd0d208bc8" providerId="ADAL" clId="{BC61CEE6-F72E-ED4A-95CA-C76EDF0DD1AC}" dt="2023-03-15T02:23:16.934" v="9742" actId="2696"/>
        <pc:sldMkLst>
          <pc:docMk/>
          <pc:sldMk cId="0" sldId="1924"/>
        </pc:sldMkLst>
      </pc:sldChg>
      <pc:sldChg chg="modSp del">
        <pc:chgData name="Daniel Khashabi" userId="62390808-c838-45e6-be59-d6fd0d208bc8" providerId="ADAL" clId="{BC61CEE6-F72E-ED4A-95CA-C76EDF0DD1AC}" dt="2023-03-15T02:23:16.941" v="9743" actId="2696"/>
        <pc:sldMkLst>
          <pc:docMk/>
          <pc:sldMk cId="0" sldId="1925"/>
        </pc:sldMkLst>
      </pc:sldChg>
      <pc:sldChg chg="modSp del">
        <pc:chgData name="Daniel Khashabi" userId="62390808-c838-45e6-be59-d6fd0d208bc8" providerId="ADAL" clId="{BC61CEE6-F72E-ED4A-95CA-C76EDF0DD1AC}" dt="2023-03-15T02:23:16.948" v="9744" actId="2696"/>
        <pc:sldMkLst>
          <pc:docMk/>
          <pc:sldMk cId="0" sldId="1926"/>
        </pc:sldMkLst>
      </pc:sldChg>
      <pc:sldChg chg="modSp del">
        <pc:chgData name="Daniel Khashabi" userId="62390808-c838-45e6-be59-d6fd0d208bc8" providerId="ADAL" clId="{BC61CEE6-F72E-ED4A-95CA-C76EDF0DD1AC}" dt="2023-03-15T02:23:16.954" v="9745" actId="2696"/>
        <pc:sldMkLst>
          <pc:docMk/>
          <pc:sldMk cId="0" sldId="1927"/>
        </pc:sldMkLst>
      </pc:sldChg>
      <pc:sldChg chg="modSp del">
        <pc:chgData name="Daniel Khashabi" userId="62390808-c838-45e6-be59-d6fd0d208bc8" providerId="ADAL" clId="{BC61CEE6-F72E-ED4A-95CA-C76EDF0DD1AC}" dt="2023-03-15T02:23:16.963" v="9746" actId="2696"/>
        <pc:sldMkLst>
          <pc:docMk/>
          <pc:sldMk cId="0" sldId="1928"/>
        </pc:sldMkLst>
      </pc:sldChg>
      <pc:sldChg chg="modSp del">
        <pc:chgData name="Daniel Khashabi" userId="62390808-c838-45e6-be59-d6fd0d208bc8" providerId="ADAL" clId="{BC61CEE6-F72E-ED4A-95CA-C76EDF0DD1AC}" dt="2023-03-15T02:23:16.970" v="9747" actId="2696"/>
        <pc:sldMkLst>
          <pc:docMk/>
          <pc:sldMk cId="0" sldId="1929"/>
        </pc:sldMkLst>
      </pc:sldChg>
      <pc:sldChg chg="modSp del">
        <pc:chgData name="Daniel Khashabi" userId="62390808-c838-45e6-be59-d6fd0d208bc8" providerId="ADAL" clId="{BC61CEE6-F72E-ED4A-95CA-C76EDF0DD1AC}" dt="2023-03-15T02:23:16.977" v="9748" actId="2696"/>
        <pc:sldMkLst>
          <pc:docMk/>
          <pc:sldMk cId="0" sldId="1930"/>
        </pc:sldMkLst>
      </pc:sldChg>
      <pc:sldChg chg="modSp del">
        <pc:chgData name="Daniel Khashabi" userId="62390808-c838-45e6-be59-d6fd0d208bc8" providerId="ADAL" clId="{BC61CEE6-F72E-ED4A-95CA-C76EDF0DD1AC}" dt="2023-03-15T02:23:16.985" v="9749" actId="2696"/>
        <pc:sldMkLst>
          <pc:docMk/>
          <pc:sldMk cId="0" sldId="1931"/>
        </pc:sldMkLst>
      </pc:sldChg>
      <pc:sldChg chg="modSp del">
        <pc:chgData name="Daniel Khashabi" userId="62390808-c838-45e6-be59-d6fd0d208bc8" providerId="ADAL" clId="{BC61CEE6-F72E-ED4A-95CA-C76EDF0DD1AC}" dt="2023-03-15T02:23:16.993" v="9750" actId="2696"/>
        <pc:sldMkLst>
          <pc:docMk/>
          <pc:sldMk cId="0" sldId="1932"/>
        </pc:sldMkLst>
      </pc:sldChg>
      <pc:sldChg chg="modSp del">
        <pc:chgData name="Daniel Khashabi" userId="62390808-c838-45e6-be59-d6fd0d208bc8" providerId="ADAL" clId="{BC61CEE6-F72E-ED4A-95CA-C76EDF0DD1AC}" dt="2023-03-15T02:23:17.003" v="9751" actId="2696"/>
        <pc:sldMkLst>
          <pc:docMk/>
          <pc:sldMk cId="0" sldId="1933"/>
        </pc:sldMkLst>
      </pc:sldChg>
      <pc:sldChg chg="modSp del">
        <pc:chgData name="Daniel Khashabi" userId="62390808-c838-45e6-be59-d6fd0d208bc8" providerId="ADAL" clId="{BC61CEE6-F72E-ED4A-95CA-C76EDF0DD1AC}" dt="2023-03-15T02:23:17.014" v="9752" actId="2696"/>
        <pc:sldMkLst>
          <pc:docMk/>
          <pc:sldMk cId="0" sldId="1934"/>
        </pc:sldMkLst>
      </pc:sldChg>
      <pc:sldChg chg="modSp del">
        <pc:chgData name="Daniel Khashabi" userId="62390808-c838-45e6-be59-d6fd0d208bc8" providerId="ADAL" clId="{BC61CEE6-F72E-ED4A-95CA-C76EDF0DD1AC}" dt="2023-03-15T02:23:17.022" v="9753" actId="2696"/>
        <pc:sldMkLst>
          <pc:docMk/>
          <pc:sldMk cId="0" sldId="1935"/>
        </pc:sldMkLst>
      </pc:sldChg>
      <pc:sldChg chg="modSp del">
        <pc:chgData name="Daniel Khashabi" userId="62390808-c838-45e6-be59-d6fd0d208bc8" providerId="ADAL" clId="{BC61CEE6-F72E-ED4A-95CA-C76EDF0DD1AC}" dt="2023-03-15T02:23:17.031" v="9754" actId="2696"/>
        <pc:sldMkLst>
          <pc:docMk/>
          <pc:sldMk cId="0" sldId="1936"/>
        </pc:sldMkLst>
      </pc:sldChg>
      <pc:sldChg chg="modSp del">
        <pc:chgData name="Daniel Khashabi" userId="62390808-c838-45e6-be59-d6fd0d208bc8" providerId="ADAL" clId="{BC61CEE6-F72E-ED4A-95CA-C76EDF0DD1AC}" dt="2023-03-15T02:23:17.039" v="9755" actId="2696"/>
        <pc:sldMkLst>
          <pc:docMk/>
          <pc:sldMk cId="0" sldId="1937"/>
        </pc:sldMkLst>
      </pc:sldChg>
      <pc:sldChg chg="modSp del">
        <pc:chgData name="Daniel Khashabi" userId="62390808-c838-45e6-be59-d6fd0d208bc8" providerId="ADAL" clId="{BC61CEE6-F72E-ED4A-95CA-C76EDF0DD1AC}" dt="2023-03-15T02:23:17.049" v="9756" actId="2696"/>
        <pc:sldMkLst>
          <pc:docMk/>
          <pc:sldMk cId="0" sldId="1938"/>
        </pc:sldMkLst>
      </pc:sldChg>
      <pc:sldChg chg="modSp del">
        <pc:chgData name="Daniel Khashabi" userId="62390808-c838-45e6-be59-d6fd0d208bc8" providerId="ADAL" clId="{BC61CEE6-F72E-ED4A-95CA-C76EDF0DD1AC}" dt="2023-03-15T02:23:17.055" v="9757" actId="2696"/>
        <pc:sldMkLst>
          <pc:docMk/>
          <pc:sldMk cId="0" sldId="1939"/>
        </pc:sldMkLst>
      </pc:sldChg>
      <pc:sldChg chg="modSp del">
        <pc:chgData name="Daniel Khashabi" userId="62390808-c838-45e6-be59-d6fd0d208bc8" providerId="ADAL" clId="{BC61CEE6-F72E-ED4A-95CA-C76EDF0DD1AC}" dt="2023-03-15T02:23:17.062" v="9758" actId="2696"/>
        <pc:sldMkLst>
          <pc:docMk/>
          <pc:sldMk cId="0" sldId="1940"/>
        </pc:sldMkLst>
      </pc:sldChg>
      <pc:sldChg chg="modSp del">
        <pc:chgData name="Daniel Khashabi" userId="62390808-c838-45e6-be59-d6fd0d208bc8" providerId="ADAL" clId="{BC61CEE6-F72E-ED4A-95CA-C76EDF0DD1AC}" dt="2023-03-15T02:23:17.068" v="9759" actId="2696"/>
        <pc:sldMkLst>
          <pc:docMk/>
          <pc:sldMk cId="0" sldId="1941"/>
        </pc:sldMkLst>
      </pc:sldChg>
      <pc:sldChg chg="del">
        <pc:chgData name="Daniel Khashabi" userId="62390808-c838-45e6-be59-d6fd0d208bc8" providerId="ADAL" clId="{BC61CEE6-F72E-ED4A-95CA-C76EDF0DD1AC}" dt="2023-03-15T02:23:17.076" v="9760" actId="2696"/>
        <pc:sldMkLst>
          <pc:docMk/>
          <pc:sldMk cId="0" sldId="1942"/>
        </pc:sldMkLst>
      </pc:sldChg>
      <pc:sldChg chg="del">
        <pc:chgData name="Daniel Khashabi" userId="62390808-c838-45e6-be59-d6fd0d208bc8" providerId="ADAL" clId="{BC61CEE6-F72E-ED4A-95CA-C76EDF0DD1AC}" dt="2023-03-15T02:23:17.087" v="9761" actId="2696"/>
        <pc:sldMkLst>
          <pc:docMk/>
          <pc:sldMk cId="0" sldId="1943"/>
        </pc:sldMkLst>
      </pc:sldChg>
      <pc:sldChg chg="del">
        <pc:chgData name="Daniel Khashabi" userId="62390808-c838-45e6-be59-d6fd0d208bc8" providerId="ADAL" clId="{BC61CEE6-F72E-ED4A-95CA-C76EDF0DD1AC}" dt="2023-03-15T02:23:17.093" v="9762" actId="2696"/>
        <pc:sldMkLst>
          <pc:docMk/>
          <pc:sldMk cId="0" sldId="1944"/>
        </pc:sldMkLst>
      </pc:sldChg>
      <pc:sldChg chg="modSp del">
        <pc:chgData name="Daniel Khashabi" userId="62390808-c838-45e6-be59-d6fd0d208bc8" providerId="ADAL" clId="{BC61CEE6-F72E-ED4A-95CA-C76EDF0DD1AC}" dt="2023-03-15T02:23:17.099" v="9763" actId="2696"/>
        <pc:sldMkLst>
          <pc:docMk/>
          <pc:sldMk cId="0" sldId="1945"/>
        </pc:sldMkLst>
      </pc:sldChg>
      <pc:sldChg chg="modSp del">
        <pc:chgData name="Daniel Khashabi" userId="62390808-c838-45e6-be59-d6fd0d208bc8" providerId="ADAL" clId="{BC61CEE6-F72E-ED4A-95CA-C76EDF0DD1AC}" dt="2023-03-15T02:23:17.107" v="9764" actId="2696"/>
        <pc:sldMkLst>
          <pc:docMk/>
          <pc:sldMk cId="0" sldId="1946"/>
        </pc:sldMkLst>
      </pc:sldChg>
      <pc:sldChg chg="modSp del">
        <pc:chgData name="Daniel Khashabi" userId="62390808-c838-45e6-be59-d6fd0d208bc8" providerId="ADAL" clId="{BC61CEE6-F72E-ED4A-95CA-C76EDF0DD1AC}" dt="2023-03-15T02:23:17.123" v="9765" actId="2696"/>
        <pc:sldMkLst>
          <pc:docMk/>
          <pc:sldMk cId="0" sldId="1947"/>
        </pc:sldMkLst>
      </pc:sldChg>
      <pc:sldChg chg="modSp del">
        <pc:chgData name="Daniel Khashabi" userId="62390808-c838-45e6-be59-d6fd0d208bc8" providerId="ADAL" clId="{BC61CEE6-F72E-ED4A-95CA-C76EDF0DD1AC}" dt="2023-03-15T02:23:17.130" v="9766" actId="2696"/>
        <pc:sldMkLst>
          <pc:docMk/>
          <pc:sldMk cId="0" sldId="1948"/>
        </pc:sldMkLst>
      </pc:sldChg>
      <pc:sldChg chg="del">
        <pc:chgData name="Daniel Khashabi" userId="62390808-c838-45e6-be59-d6fd0d208bc8" providerId="ADAL" clId="{BC61CEE6-F72E-ED4A-95CA-C76EDF0DD1AC}" dt="2023-03-15T02:23:17.140" v="9769" actId="2696"/>
        <pc:sldMkLst>
          <pc:docMk/>
          <pc:sldMk cId="2830243146" sldId="1949"/>
        </pc:sldMkLst>
      </pc:sldChg>
      <pc:sldChg chg="del">
        <pc:chgData name="Daniel Khashabi" userId="62390808-c838-45e6-be59-d6fd0d208bc8" providerId="ADAL" clId="{BC61CEE6-F72E-ED4A-95CA-C76EDF0DD1AC}" dt="2023-03-15T02:23:17.133" v="9767" actId="2696"/>
        <pc:sldMkLst>
          <pc:docMk/>
          <pc:sldMk cId="2457414041" sldId="1950"/>
        </pc:sldMkLst>
      </pc:sldChg>
      <pc:sldChg chg="del">
        <pc:chgData name="Daniel Khashabi" userId="62390808-c838-45e6-be59-d6fd0d208bc8" providerId="ADAL" clId="{BC61CEE6-F72E-ED4A-95CA-C76EDF0DD1AC}" dt="2023-03-09T22:26:30.566" v="13" actId="2696"/>
        <pc:sldMkLst>
          <pc:docMk/>
          <pc:sldMk cId="629252539" sldId="1951"/>
        </pc:sldMkLst>
      </pc:sldChg>
      <pc:sldChg chg="del">
        <pc:chgData name="Daniel Khashabi" userId="62390808-c838-45e6-be59-d6fd0d208bc8" providerId="ADAL" clId="{BC61CEE6-F72E-ED4A-95CA-C76EDF0DD1AC}" dt="2023-03-15T02:23:17.137" v="9768" actId="2696"/>
        <pc:sldMkLst>
          <pc:docMk/>
          <pc:sldMk cId="2458244337" sldId="1952"/>
        </pc:sldMkLst>
      </pc:sldChg>
      <pc:sldChg chg="del">
        <pc:chgData name="Daniel Khashabi" userId="62390808-c838-45e6-be59-d6fd0d208bc8" providerId="ADAL" clId="{BC61CEE6-F72E-ED4A-95CA-C76EDF0DD1AC}" dt="2023-03-15T02:23:17.145" v="9771" actId="2696"/>
        <pc:sldMkLst>
          <pc:docMk/>
          <pc:sldMk cId="841837156" sldId="1953"/>
        </pc:sldMkLst>
      </pc:sldChg>
      <pc:sldChg chg="modSp del modNotes">
        <pc:chgData name="Daniel Khashabi" userId="62390808-c838-45e6-be59-d6fd0d208bc8" providerId="ADAL" clId="{BC61CEE6-F72E-ED4A-95CA-C76EDF0DD1AC}" dt="2023-03-15T02:23:17.148" v="9772" actId="2696"/>
        <pc:sldMkLst>
          <pc:docMk/>
          <pc:sldMk cId="3001147671" sldId="1954"/>
        </pc:sldMkLst>
      </pc:sldChg>
      <pc:sldChg chg="del">
        <pc:chgData name="Daniel Khashabi" userId="62390808-c838-45e6-be59-d6fd0d208bc8" providerId="ADAL" clId="{BC61CEE6-F72E-ED4A-95CA-C76EDF0DD1AC}" dt="2023-03-15T02:23:17.171" v="9778" actId="2696"/>
        <pc:sldMkLst>
          <pc:docMk/>
          <pc:sldMk cId="1358069131" sldId="1955"/>
        </pc:sldMkLst>
      </pc:sldChg>
      <pc:sldChg chg="modSp del modNotes">
        <pc:chgData name="Daniel Khashabi" userId="62390808-c838-45e6-be59-d6fd0d208bc8" providerId="ADAL" clId="{BC61CEE6-F72E-ED4A-95CA-C76EDF0DD1AC}" dt="2023-03-15T02:23:17.167" v="9777" actId="2696"/>
        <pc:sldMkLst>
          <pc:docMk/>
          <pc:sldMk cId="4217980589" sldId="1956"/>
        </pc:sldMkLst>
      </pc:sldChg>
      <pc:sldChg chg="modSp del modNotes">
        <pc:chgData name="Daniel Khashabi" userId="62390808-c838-45e6-be59-d6fd0d208bc8" providerId="ADAL" clId="{BC61CEE6-F72E-ED4A-95CA-C76EDF0DD1AC}" dt="2023-03-15T02:23:16.359" v="9673" actId="2696"/>
        <pc:sldMkLst>
          <pc:docMk/>
          <pc:sldMk cId="423261872" sldId="1957"/>
        </pc:sldMkLst>
      </pc:sldChg>
      <pc:sldChg chg="del">
        <pc:chgData name="Daniel Khashabi" userId="62390808-c838-45e6-be59-d6fd0d208bc8" providerId="ADAL" clId="{BC61CEE6-F72E-ED4A-95CA-C76EDF0DD1AC}" dt="2023-03-15T02:23:16.363" v="9674" actId="2696"/>
        <pc:sldMkLst>
          <pc:docMk/>
          <pc:sldMk cId="3136858018" sldId="1958"/>
        </pc:sldMkLst>
      </pc:sldChg>
      <pc:sldChg chg="del">
        <pc:chgData name="Daniel Khashabi" userId="62390808-c838-45e6-be59-d6fd0d208bc8" providerId="ADAL" clId="{BC61CEE6-F72E-ED4A-95CA-C76EDF0DD1AC}" dt="2023-03-15T02:23:16.380" v="9677" actId="2696"/>
        <pc:sldMkLst>
          <pc:docMk/>
          <pc:sldMk cId="975306942" sldId="1959"/>
        </pc:sldMkLst>
      </pc:sldChg>
      <pc:sldChg chg="modSp del modNotes">
        <pc:chgData name="Daniel Khashabi" userId="62390808-c838-45e6-be59-d6fd0d208bc8" providerId="ADAL" clId="{BC61CEE6-F72E-ED4A-95CA-C76EDF0DD1AC}" dt="2023-03-15T02:23:17.622" v="9855" actId="2696"/>
        <pc:sldMkLst>
          <pc:docMk/>
          <pc:sldMk cId="2676100225" sldId="1960"/>
        </pc:sldMkLst>
      </pc:sldChg>
      <pc:sldChg chg="del">
        <pc:chgData name="Daniel Khashabi" userId="62390808-c838-45e6-be59-d6fd0d208bc8" providerId="ADAL" clId="{BC61CEE6-F72E-ED4A-95CA-C76EDF0DD1AC}" dt="2023-03-15T02:23:17.626" v="9856" actId="2696"/>
        <pc:sldMkLst>
          <pc:docMk/>
          <pc:sldMk cId="3148173644" sldId="1961"/>
        </pc:sldMkLst>
      </pc:sldChg>
      <pc:sldChg chg="modSp del modNotes">
        <pc:chgData name="Daniel Khashabi" userId="62390808-c838-45e6-be59-d6fd0d208bc8" providerId="ADAL" clId="{BC61CEE6-F72E-ED4A-95CA-C76EDF0DD1AC}" dt="2023-03-15T02:23:16.384" v="9678" actId="2696"/>
        <pc:sldMkLst>
          <pc:docMk/>
          <pc:sldMk cId="3369097472" sldId="1962"/>
        </pc:sldMkLst>
      </pc:sldChg>
      <pc:sldChg chg="del">
        <pc:chgData name="Daniel Khashabi" userId="62390808-c838-45e6-be59-d6fd0d208bc8" providerId="ADAL" clId="{BC61CEE6-F72E-ED4A-95CA-C76EDF0DD1AC}" dt="2023-03-15T02:23:16.387" v="9679" actId="2696"/>
        <pc:sldMkLst>
          <pc:docMk/>
          <pc:sldMk cId="2840551386" sldId="1963"/>
        </pc:sldMkLst>
      </pc:sldChg>
      <pc:sldChg chg="del">
        <pc:chgData name="Daniel Khashabi" userId="62390808-c838-45e6-be59-d6fd0d208bc8" providerId="ADAL" clId="{BC61CEE6-F72E-ED4A-95CA-C76EDF0DD1AC}" dt="2023-03-15T02:23:16.335" v="9669" actId="2696"/>
        <pc:sldMkLst>
          <pc:docMk/>
          <pc:sldMk cId="1793496069" sldId="1964"/>
        </pc:sldMkLst>
      </pc:sldChg>
      <pc:sldChg chg="del">
        <pc:chgData name="Daniel Khashabi" userId="62390808-c838-45e6-be59-d6fd0d208bc8" providerId="ADAL" clId="{BC61CEE6-F72E-ED4A-95CA-C76EDF0DD1AC}" dt="2023-03-15T02:23:16.350" v="9671" actId="2696"/>
        <pc:sldMkLst>
          <pc:docMk/>
          <pc:sldMk cId="2451461546" sldId="1965"/>
        </pc:sldMkLst>
      </pc:sldChg>
      <pc:sldChg chg="add del">
        <pc:chgData name="Daniel Khashabi" userId="62390808-c838-45e6-be59-d6fd0d208bc8" providerId="ADAL" clId="{BC61CEE6-F72E-ED4A-95CA-C76EDF0DD1AC}" dt="2023-03-13T05:14:59.098" v="8290" actId="2696"/>
        <pc:sldMkLst>
          <pc:docMk/>
          <pc:sldMk cId="1540880055" sldId="1966"/>
        </pc:sldMkLst>
      </pc:sldChg>
      <pc:sldChg chg="add">
        <pc:chgData name="Daniel Khashabi" userId="62390808-c838-45e6-be59-d6fd0d208bc8" providerId="ADAL" clId="{BC61CEE6-F72E-ED4A-95CA-C76EDF0DD1AC}" dt="2023-03-13T05:15:22.999" v="8291"/>
        <pc:sldMkLst>
          <pc:docMk/>
          <pc:sldMk cId="1549845591" sldId="1966"/>
        </pc:sldMkLst>
      </pc:sldChg>
      <pc:sldChg chg="add del">
        <pc:chgData name="Daniel Khashabi" userId="62390808-c838-45e6-be59-d6fd0d208bc8" providerId="ADAL" clId="{BC61CEE6-F72E-ED4A-95CA-C76EDF0DD1AC}" dt="2023-03-12T22:37:21.220" v="5575" actId="2696"/>
        <pc:sldMkLst>
          <pc:docMk/>
          <pc:sldMk cId="2734497017" sldId="1966"/>
        </pc:sldMkLst>
      </pc:sldChg>
      <pc:sldChg chg="addSp delSp modSp del mod">
        <pc:chgData name="Daniel Khashabi" userId="62390808-c838-45e6-be59-d6fd0d208bc8" providerId="ADAL" clId="{BC61CEE6-F72E-ED4A-95CA-C76EDF0DD1AC}" dt="2023-03-12T22:25:02.612" v="5505" actId="2696"/>
        <pc:sldMkLst>
          <pc:docMk/>
          <pc:sldMk cId="3605480706" sldId="1966"/>
        </pc:sldMkLst>
      </pc:sldChg>
      <pc:sldChg chg="add del">
        <pc:chgData name="Daniel Khashabi" userId="62390808-c838-45e6-be59-d6fd0d208bc8" providerId="ADAL" clId="{BC61CEE6-F72E-ED4A-95CA-C76EDF0DD1AC}" dt="2023-03-12T22:36:32.098" v="5573" actId="2696"/>
        <pc:sldMkLst>
          <pc:docMk/>
          <pc:sldMk cId="3747583988" sldId="1966"/>
        </pc:sldMkLst>
      </pc:sldChg>
      <pc:sldChg chg="add del">
        <pc:chgData name="Daniel Khashabi" userId="62390808-c838-45e6-be59-d6fd0d208bc8" providerId="ADAL" clId="{BC61CEE6-F72E-ED4A-95CA-C76EDF0DD1AC}" dt="2023-03-12T22:37:21.220" v="5575" actId="2696"/>
        <pc:sldMkLst>
          <pc:docMk/>
          <pc:sldMk cId="153589374" sldId="1967"/>
        </pc:sldMkLst>
      </pc:sldChg>
      <pc:sldChg chg="add">
        <pc:chgData name="Daniel Khashabi" userId="62390808-c838-45e6-be59-d6fd0d208bc8" providerId="ADAL" clId="{BC61CEE6-F72E-ED4A-95CA-C76EDF0DD1AC}" dt="2023-03-13T05:15:22.999" v="8291"/>
        <pc:sldMkLst>
          <pc:docMk/>
          <pc:sldMk cId="654266703" sldId="1967"/>
        </pc:sldMkLst>
      </pc:sldChg>
      <pc:sldChg chg="add del">
        <pc:chgData name="Daniel Khashabi" userId="62390808-c838-45e6-be59-d6fd0d208bc8" providerId="ADAL" clId="{BC61CEE6-F72E-ED4A-95CA-C76EDF0DD1AC}" dt="2023-03-13T05:14:59.098" v="8290" actId="2696"/>
        <pc:sldMkLst>
          <pc:docMk/>
          <pc:sldMk cId="1929748843" sldId="1967"/>
        </pc:sldMkLst>
      </pc:sldChg>
      <pc:sldChg chg="addSp delSp modSp del mod">
        <pc:chgData name="Daniel Khashabi" userId="62390808-c838-45e6-be59-d6fd0d208bc8" providerId="ADAL" clId="{BC61CEE6-F72E-ED4A-95CA-C76EDF0DD1AC}" dt="2023-03-12T22:25:02.612" v="5505" actId="2696"/>
        <pc:sldMkLst>
          <pc:docMk/>
          <pc:sldMk cId="2401821691" sldId="1967"/>
        </pc:sldMkLst>
      </pc:sldChg>
      <pc:sldChg chg="add del">
        <pc:chgData name="Daniel Khashabi" userId="62390808-c838-45e6-be59-d6fd0d208bc8" providerId="ADAL" clId="{BC61CEE6-F72E-ED4A-95CA-C76EDF0DD1AC}" dt="2023-03-12T22:36:32.098" v="5573" actId="2696"/>
        <pc:sldMkLst>
          <pc:docMk/>
          <pc:sldMk cId="3264782591" sldId="1967"/>
        </pc:sldMkLst>
      </pc:sldChg>
      <pc:sldChg chg="del">
        <pc:chgData name="Daniel Khashabi" userId="62390808-c838-45e6-be59-d6fd0d208bc8" providerId="ADAL" clId="{BC61CEE6-F72E-ED4A-95CA-C76EDF0DD1AC}" dt="2023-03-15T02:23:17.614" v="9852" actId="2696"/>
        <pc:sldMkLst>
          <pc:docMk/>
          <pc:sldMk cId="4283832194" sldId="1968"/>
        </pc:sldMkLst>
      </pc:sldChg>
      <pc:sldChg chg="modSp del">
        <pc:chgData name="Daniel Khashabi" userId="62390808-c838-45e6-be59-d6fd0d208bc8" providerId="ADAL" clId="{BC61CEE6-F72E-ED4A-95CA-C76EDF0DD1AC}" dt="2023-03-15T02:23:17.619" v="9854" actId="2696"/>
        <pc:sldMkLst>
          <pc:docMk/>
          <pc:sldMk cId="1239335412" sldId="1969"/>
        </pc:sldMkLst>
      </pc:sldChg>
      <pc:sldChg chg="del">
        <pc:chgData name="Daniel Khashabi" userId="62390808-c838-45e6-be59-d6fd0d208bc8" providerId="ADAL" clId="{BC61CEE6-F72E-ED4A-95CA-C76EDF0DD1AC}" dt="2023-03-15T02:23:16.394" v="9680" actId="2696"/>
        <pc:sldMkLst>
          <pc:docMk/>
          <pc:sldMk cId="3602590369" sldId="1970"/>
        </pc:sldMkLst>
      </pc:sldChg>
      <pc:sldChg chg="del">
        <pc:chgData name="Daniel Khashabi" userId="62390808-c838-45e6-be59-d6fd0d208bc8" providerId="ADAL" clId="{BC61CEE6-F72E-ED4A-95CA-C76EDF0DD1AC}" dt="2023-03-15T02:23:16.399" v="9681" actId="2696"/>
        <pc:sldMkLst>
          <pc:docMk/>
          <pc:sldMk cId="754482116" sldId="1971"/>
        </pc:sldMkLst>
      </pc:sldChg>
      <pc:sldChg chg="del">
        <pc:chgData name="Daniel Khashabi" userId="62390808-c838-45e6-be59-d6fd0d208bc8" providerId="ADAL" clId="{BC61CEE6-F72E-ED4A-95CA-C76EDF0DD1AC}" dt="2023-03-09T22:26:43.167" v="25" actId="2696"/>
        <pc:sldMkLst>
          <pc:docMk/>
          <pc:sldMk cId="3970350796" sldId="1976"/>
        </pc:sldMkLst>
      </pc:sldChg>
      <pc:sldChg chg="del">
        <pc:chgData name="Daniel Khashabi" userId="62390808-c838-45e6-be59-d6fd0d208bc8" providerId="ADAL" clId="{BC61CEE6-F72E-ED4A-95CA-C76EDF0DD1AC}" dt="2023-03-09T22:26:36.772" v="16" actId="2696"/>
        <pc:sldMkLst>
          <pc:docMk/>
          <pc:sldMk cId="804601291" sldId="1978"/>
        </pc:sldMkLst>
      </pc:sldChg>
      <pc:sldChg chg="modSp del">
        <pc:chgData name="Daniel Khashabi" userId="62390808-c838-45e6-be59-d6fd0d208bc8" providerId="ADAL" clId="{BC61CEE6-F72E-ED4A-95CA-C76EDF0DD1AC}" dt="2023-03-15T02:23:15.962" v="9618" actId="2696"/>
        <pc:sldMkLst>
          <pc:docMk/>
          <pc:sldMk cId="2190952757" sldId="1980"/>
        </pc:sldMkLst>
      </pc:sldChg>
      <pc:sldChg chg="modSp del">
        <pc:chgData name="Daniel Khashabi" userId="62390808-c838-45e6-be59-d6fd0d208bc8" providerId="ADAL" clId="{BC61CEE6-F72E-ED4A-95CA-C76EDF0DD1AC}" dt="2023-03-15T02:23:15.965" v="9619" actId="2696"/>
        <pc:sldMkLst>
          <pc:docMk/>
          <pc:sldMk cId="3831824080" sldId="1981"/>
        </pc:sldMkLst>
      </pc:sldChg>
      <pc:sldChg chg="del">
        <pc:chgData name="Daniel Khashabi" userId="62390808-c838-45e6-be59-d6fd0d208bc8" providerId="ADAL" clId="{BC61CEE6-F72E-ED4A-95CA-C76EDF0DD1AC}" dt="2023-03-15T02:23:15.952" v="9616" actId="2696"/>
        <pc:sldMkLst>
          <pc:docMk/>
          <pc:sldMk cId="2175633578" sldId="1982"/>
        </pc:sldMkLst>
      </pc:sldChg>
      <pc:sldChg chg="del">
        <pc:chgData name="Daniel Khashabi" userId="62390808-c838-45e6-be59-d6fd0d208bc8" providerId="ADAL" clId="{BC61CEE6-F72E-ED4A-95CA-C76EDF0DD1AC}" dt="2023-03-15T02:23:15.846" v="9604" actId="2696"/>
        <pc:sldMkLst>
          <pc:docMk/>
          <pc:sldMk cId="2518002378" sldId="1983"/>
        </pc:sldMkLst>
      </pc:sldChg>
      <pc:sldChg chg="del">
        <pc:chgData name="Daniel Khashabi" userId="62390808-c838-45e6-be59-d6fd0d208bc8" providerId="ADAL" clId="{BC61CEE6-F72E-ED4A-95CA-C76EDF0DD1AC}" dt="2023-03-15T02:23:17.633" v="9858" actId="2696"/>
        <pc:sldMkLst>
          <pc:docMk/>
          <pc:sldMk cId="1694851328" sldId="1984"/>
        </pc:sldMkLst>
      </pc:sldChg>
      <pc:sldChg chg="modSp del">
        <pc:chgData name="Daniel Khashabi" userId="62390808-c838-45e6-be59-d6fd0d208bc8" providerId="ADAL" clId="{BC61CEE6-F72E-ED4A-95CA-C76EDF0DD1AC}" dt="2023-03-15T02:23:15.885" v="9608" actId="2696"/>
        <pc:sldMkLst>
          <pc:docMk/>
          <pc:sldMk cId="3067692112" sldId="1985"/>
        </pc:sldMkLst>
      </pc:sldChg>
      <pc:sldChg chg="modSp del">
        <pc:chgData name="Daniel Khashabi" userId="62390808-c838-45e6-be59-d6fd0d208bc8" providerId="ADAL" clId="{BC61CEE6-F72E-ED4A-95CA-C76EDF0DD1AC}" dt="2023-03-15T02:23:15.893" v="9609" actId="2696"/>
        <pc:sldMkLst>
          <pc:docMk/>
          <pc:sldMk cId="2495022789" sldId="1986"/>
        </pc:sldMkLst>
      </pc:sldChg>
      <pc:sldChg chg="modSp del">
        <pc:chgData name="Daniel Khashabi" userId="62390808-c838-45e6-be59-d6fd0d208bc8" providerId="ADAL" clId="{BC61CEE6-F72E-ED4A-95CA-C76EDF0DD1AC}" dt="2023-03-15T02:23:15.927" v="9612" actId="2696"/>
        <pc:sldMkLst>
          <pc:docMk/>
          <pc:sldMk cId="2050025572" sldId="1988"/>
        </pc:sldMkLst>
      </pc:sldChg>
      <pc:sldChg chg="modSp del">
        <pc:chgData name="Daniel Khashabi" userId="62390808-c838-45e6-be59-d6fd0d208bc8" providerId="ADAL" clId="{BC61CEE6-F72E-ED4A-95CA-C76EDF0DD1AC}" dt="2023-03-15T02:23:15.936" v="9613" actId="2696"/>
        <pc:sldMkLst>
          <pc:docMk/>
          <pc:sldMk cId="2115029569" sldId="1989"/>
        </pc:sldMkLst>
      </pc:sldChg>
      <pc:sldChg chg="del">
        <pc:chgData name="Daniel Khashabi" userId="62390808-c838-45e6-be59-d6fd0d208bc8" providerId="ADAL" clId="{BC61CEE6-F72E-ED4A-95CA-C76EDF0DD1AC}" dt="2023-03-15T02:23:15.943" v="9614" actId="2696"/>
        <pc:sldMkLst>
          <pc:docMk/>
          <pc:sldMk cId="2643503907" sldId="1990"/>
        </pc:sldMkLst>
      </pc:sldChg>
      <pc:sldChg chg="del">
        <pc:chgData name="Daniel Khashabi" userId="62390808-c838-45e6-be59-d6fd0d208bc8" providerId="ADAL" clId="{BC61CEE6-F72E-ED4A-95CA-C76EDF0DD1AC}" dt="2023-03-09T22:26:24.728" v="9" actId="2696"/>
        <pc:sldMkLst>
          <pc:docMk/>
          <pc:sldMk cId="579766841" sldId="1991"/>
        </pc:sldMkLst>
      </pc:sldChg>
      <pc:sldChg chg="addSp delSp modSp add del mod chgLayout">
        <pc:chgData name="Daniel Khashabi" userId="62390808-c838-45e6-be59-d6fd0d208bc8" providerId="ADAL" clId="{BC61CEE6-F72E-ED4A-95CA-C76EDF0DD1AC}" dt="2023-03-15T02:23:15.653" v="9576" actId="2696"/>
        <pc:sldMkLst>
          <pc:docMk/>
          <pc:sldMk cId="82910249" sldId="1992"/>
        </pc:sldMkLst>
      </pc:sldChg>
      <pc:sldChg chg="modSp del mod chgLayout">
        <pc:chgData name="Daniel Khashabi" userId="62390808-c838-45e6-be59-d6fd0d208bc8" providerId="ADAL" clId="{BC61CEE6-F72E-ED4A-95CA-C76EDF0DD1AC}" dt="2023-03-14T05:56:56.826" v="8968" actId="2696"/>
        <pc:sldMkLst>
          <pc:docMk/>
          <pc:sldMk cId="1709155341" sldId="1992"/>
        </pc:sldMkLst>
      </pc:sldChg>
      <pc:sldChg chg="modSp del mod chgLayout">
        <pc:chgData name="Daniel Khashabi" userId="62390808-c838-45e6-be59-d6fd0d208bc8" providerId="ADAL" clId="{BC61CEE6-F72E-ED4A-95CA-C76EDF0DD1AC}" dt="2023-03-14T05:56:43.498" v="8966" actId="2696"/>
        <pc:sldMkLst>
          <pc:docMk/>
          <pc:sldMk cId="2653590996" sldId="1993"/>
        </pc:sldMkLst>
      </pc:sldChg>
      <pc:sldChg chg="modSp del modNotes">
        <pc:chgData name="Daniel Khashabi" userId="62390808-c838-45e6-be59-d6fd0d208bc8" providerId="ADAL" clId="{BC61CEE6-F72E-ED4A-95CA-C76EDF0DD1AC}" dt="2023-03-15T02:23:17.155" v="9774" actId="2696"/>
        <pc:sldMkLst>
          <pc:docMk/>
          <pc:sldMk cId="1105420554" sldId="1994"/>
        </pc:sldMkLst>
      </pc:sldChg>
      <pc:sldChg chg="del">
        <pc:chgData name="Daniel Khashabi" userId="62390808-c838-45e6-be59-d6fd0d208bc8" providerId="ADAL" clId="{BC61CEE6-F72E-ED4A-95CA-C76EDF0DD1AC}" dt="2023-03-15T02:23:17.160" v="9775" actId="2696"/>
        <pc:sldMkLst>
          <pc:docMk/>
          <pc:sldMk cId="415636418" sldId="1995"/>
        </pc:sldMkLst>
      </pc:sldChg>
      <pc:sldChg chg="del">
        <pc:chgData name="Daniel Khashabi" userId="62390808-c838-45e6-be59-d6fd0d208bc8" providerId="ADAL" clId="{BC61CEE6-F72E-ED4A-95CA-C76EDF0DD1AC}" dt="2023-03-15T02:23:17.164" v="9776" actId="2696"/>
        <pc:sldMkLst>
          <pc:docMk/>
          <pc:sldMk cId="1001808723" sldId="1996"/>
        </pc:sldMkLst>
      </pc:sldChg>
      <pc:sldChg chg="del">
        <pc:chgData name="Daniel Khashabi" userId="62390808-c838-45e6-be59-d6fd0d208bc8" providerId="ADAL" clId="{BC61CEE6-F72E-ED4A-95CA-C76EDF0DD1AC}" dt="2023-03-15T02:23:15.766" v="9590" actId="2696"/>
        <pc:sldMkLst>
          <pc:docMk/>
          <pc:sldMk cId="3735310071" sldId="1997"/>
        </pc:sldMkLst>
      </pc:sldChg>
      <pc:sldChg chg="del">
        <pc:chgData name="Daniel Khashabi" userId="62390808-c838-45e6-be59-d6fd0d208bc8" providerId="ADAL" clId="{BC61CEE6-F72E-ED4A-95CA-C76EDF0DD1AC}" dt="2023-03-15T02:23:15.781" v="9593" actId="2696"/>
        <pc:sldMkLst>
          <pc:docMk/>
          <pc:sldMk cId="110927811" sldId="2002"/>
        </pc:sldMkLst>
      </pc:sldChg>
      <pc:sldChg chg="del">
        <pc:chgData name="Daniel Khashabi" userId="62390808-c838-45e6-be59-d6fd0d208bc8" providerId="ADAL" clId="{BC61CEE6-F72E-ED4A-95CA-C76EDF0DD1AC}" dt="2023-03-09T22:26:30.160" v="12" actId="2696"/>
        <pc:sldMkLst>
          <pc:docMk/>
          <pc:sldMk cId="22052206" sldId="2028"/>
        </pc:sldMkLst>
      </pc:sldChg>
      <pc:sldChg chg="del">
        <pc:chgData name="Daniel Khashabi" userId="62390808-c838-45e6-be59-d6fd0d208bc8" providerId="ADAL" clId="{BC61CEE6-F72E-ED4A-95CA-C76EDF0DD1AC}" dt="2023-03-09T22:26:43.450" v="26" actId="2696"/>
        <pc:sldMkLst>
          <pc:docMk/>
          <pc:sldMk cId="206691509" sldId="2029"/>
        </pc:sldMkLst>
      </pc:sldChg>
      <pc:sldChg chg="del">
        <pc:chgData name="Daniel Khashabi" userId="62390808-c838-45e6-be59-d6fd0d208bc8" providerId="ADAL" clId="{BC61CEE6-F72E-ED4A-95CA-C76EDF0DD1AC}" dt="2023-03-09T22:26:22.782" v="6" actId="2696"/>
        <pc:sldMkLst>
          <pc:docMk/>
          <pc:sldMk cId="2970304630" sldId="2030"/>
        </pc:sldMkLst>
      </pc:sldChg>
      <pc:sldChg chg="del">
        <pc:chgData name="Daniel Khashabi" userId="62390808-c838-45e6-be59-d6fd0d208bc8" providerId="ADAL" clId="{BC61CEE6-F72E-ED4A-95CA-C76EDF0DD1AC}" dt="2023-03-09T22:26:40.164" v="18" actId="2696"/>
        <pc:sldMkLst>
          <pc:docMk/>
          <pc:sldMk cId="4075452590" sldId="2031"/>
        </pc:sldMkLst>
      </pc:sldChg>
      <pc:sldChg chg="del">
        <pc:chgData name="Daniel Khashabi" userId="62390808-c838-45e6-be59-d6fd0d208bc8" providerId="ADAL" clId="{BC61CEE6-F72E-ED4A-95CA-C76EDF0DD1AC}" dt="2023-03-09T22:26:24.328" v="8" actId="2696"/>
        <pc:sldMkLst>
          <pc:docMk/>
          <pc:sldMk cId="1832312971" sldId="2032"/>
        </pc:sldMkLst>
      </pc:sldChg>
      <pc:sldChg chg="delSp modSp del mod">
        <pc:chgData name="Daniel Khashabi" userId="62390808-c838-45e6-be59-d6fd0d208bc8" providerId="ADAL" clId="{BC61CEE6-F72E-ED4A-95CA-C76EDF0DD1AC}" dt="2023-03-13T03:03:20.946" v="7470" actId="2696"/>
        <pc:sldMkLst>
          <pc:docMk/>
          <pc:sldMk cId="1121421178" sldId="2033"/>
        </pc:sldMkLst>
      </pc:sldChg>
      <pc:sldChg chg="modSp del">
        <pc:chgData name="Daniel Khashabi" userId="62390808-c838-45e6-be59-d6fd0d208bc8" providerId="ADAL" clId="{BC61CEE6-F72E-ED4A-95CA-C76EDF0DD1AC}" dt="2023-03-12T19:29:06.650" v="4762" actId="2696"/>
        <pc:sldMkLst>
          <pc:docMk/>
          <pc:sldMk cId="3960782592" sldId="2034"/>
        </pc:sldMkLst>
      </pc:sldChg>
      <pc:sldChg chg="addSp delSp modSp del mod ord chgLayout">
        <pc:chgData name="Daniel Khashabi" userId="62390808-c838-45e6-be59-d6fd0d208bc8" providerId="ADAL" clId="{BC61CEE6-F72E-ED4A-95CA-C76EDF0DD1AC}" dt="2023-03-15T02:23:15.762" v="9589" actId="2696"/>
        <pc:sldMkLst>
          <pc:docMk/>
          <pc:sldMk cId="4124859451" sldId="2036"/>
        </pc:sldMkLst>
      </pc:sldChg>
      <pc:sldChg chg="addSp delSp modSp add mod">
        <pc:chgData name="Daniel Khashabi" userId="62390808-c838-45e6-be59-d6fd0d208bc8" providerId="ADAL" clId="{BC61CEE6-F72E-ED4A-95CA-C76EDF0DD1AC}" dt="2023-03-12T22:07:18.533" v="5262" actId="20577"/>
        <pc:sldMkLst>
          <pc:docMk/>
          <pc:sldMk cId="3976428712" sldId="2037"/>
        </pc:sldMkLst>
      </pc:sldChg>
      <pc:sldChg chg="add del">
        <pc:chgData name="Daniel Khashabi" userId="62390808-c838-45e6-be59-d6fd0d208bc8" providerId="ADAL" clId="{BC61CEE6-F72E-ED4A-95CA-C76EDF0DD1AC}" dt="2023-03-12T02:05:24.145" v="359"/>
        <pc:sldMkLst>
          <pc:docMk/>
          <pc:sldMk cId="525602603" sldId="2038"/>
        </pc:sldMkLst>
      </pc:sldChg>
      <pc:sldChg chg="modSp new del mod">
        <pc:chgData name="Daniel Khashabi" userId="62390808-c838-45e6-be59-d6fd0d208bc8" providerId="ADAL" clId="{BC61CEE6-F72E-ED4A-95CA-C76EDF0DD1AC}" dt="2023-03-13T04:01:36.811" v="7828" actId="2696"/>
        <pc:sldMkLst>
          <pc:docMk/>
          <pc:sldMk cId="3943403194" sldId="2038"/>
        </pc:sldMkLst>
      </pc:sldChg>
      <pc:sldChg chg="addSp delSp modSp add del mod ord modAnim">
        <pc:chgData name="Daniel Khashabi" userId="62390808-c838-45e6-be59-d6fd0d208bc8" providerId="ADAL" clId="{BC61CEE6-F72E-ED4A-95CA-C76EDF0DD1AC}" dt="2023-03-15T02:23:15.473" v="9557" actId="2696"/>
        <pc:sldMkLst>
          <pc:docMk/>
          <pc:sldMk cId="2237526775" sldId="2039"/>
        </pc:sldMkLst>
      </pc:sldChg>
      <pc:sldChg chg="modSp add del mod">
        <pc:chgData name="Daniel Khashabi" userId="62390808-c838-45e6-be59-d6fd0d208bc8" providerId="ADAL" clId="{BC61CEE6-F72E-ED4A-95CA-C76EDF0DD1AC}" dt="2023-03-13T04:14:34.217" v="7832" actId="2696"/>
        <pc:sldMkLst>
          <pc:docMk/>
          <pc:sldMk cId="56828918" sldId="2040"/>
        </pc:sldMkLst>
      </pc:sldChg>
      <pc:sldChg chg="modSp add mod">
        <pc:chgData name="Daniel Khashabi" userId="62390808-c838-45e6-be59-d6fd0d208bc8" providerId="ADAL" clId="{BC61CEE6-F72E-ED4A-95CA-C76EDF0DD1AC}" dt="2023-03-13T04:22:29.940" v="8051" actId="115"/>
        <pc:sldMkLst>
          <pc:docMk/>
          <pc:sldMk cId="1351191976" sldId="2040"/>
        </pc:sldMkLst>
      </pc:sldChg>
      <pc:sldChg chg="addSp delSp modSp new del mod">
        <pc:chgData name="Daniel Khashabi" userId="62390808-c838-45e6-be59-d6fd0d208bc8" providerId="ADAL" clId="{BC61CEE6-F72E-ED4A-95CA-C76EDF0DD1AC}" dt="2023-03-12T22:05:49.883" v="5250" actId="2696"/>
        <pc:sldMkLst>
          <pc:docMk/>
          <pc:sldMk cId="4072638683" sldId="2040"/>
        </pc:sldMkLst>
      </pc:sldChg>
      <pc:sldChg chg="addSp delSp modSp add mod">
        <pc:chgData name="Daniel Khashabi" userId="62390808-c838-45e6-be59-d6fd0d208bc8" providerId="ADAL" clId="{BC61CEE6-F72E-ED4A-95CA-C76EDF0DD1AC}" dt="2023-03-13T04:22:36.085" v="8053"/>
        <pc:sldMkLst>
          <pc:docMk/>
          <pc:sldMk cId="2057354068" sldId="2041"/>
        </pc:sldMkLst>
      </pc:sldChg>
      <pc:sldChg chg="addSp delSp modSp add del mod">
        <pc:chgData name="Daniel Khashabi" userId="62390808-c838-45e6-be59-d6fd0d208bc8" providerId="ADAL" clId="{BC61CEE6-F72E-ED4A-95CA-C76EDF0DD1AC}" dt="2023-03-12T22:05:49.883" v="5250" actId="2696"/>
        <pc:sldMkLst>
          <pc:docMk/>
          <pc:sldMk cId="2394203272" sldId="2041"/>
        </pc:sldMkLst>
      </pc:sldChg>
      <pc:sldChg chg="modSp add del mod">
        <pc:chgData name="Daniel Khashabi" userId="62390808-c838-45e6-be59-d6fd0d208bc8" providerId="ADAL" clId="{BC61CEE6-F72E-ED4A-95CA-C76EDF0DD1AC}" dt="2023-03-13T04:14:34.217" v="7832" actId="2696"/>
        <pc:sldMkLst>
          <pc:docMk/>
          <pc:sldMk cId="3924842996" sldId="2041"/>
        </pc:sldMkLst>
      </pc:sldChg>
      <pc:sldChg chg="addSp delSp modSp add mod">
        <pc:chgData name="Daniel Khashabi" userId="62390808-c838-45e6-be59-d6fd0d208bc8" providerId="ADAL" clId="{BC61CEE6-F72E-ED4A-95CA-C76EDF0DD1AC}" dt="2023-03-13T04:22:42.199" v="8057"/>
        <pc:sldMkLst>
          <pc:docMk/>
          <pc:sldMk cId="55738977" sldId="2042"/>
        </pc:sldMkLst>
      </pc:sldChg>
      <pc:sldChg chg="modSp add del mod modShow">
        <pc:chgData name="Daniel Khashabi" userId="62390808-c838-45e6-be59-d6fd0d208bc8" providerId="ADAL" clId="{BC61CEE6-F72E-ED4A-95CA-C76EDF0DD1AC}" dt="2023-03-13T04:14:34.217" v="7832" actId="2696"/>
        <pc:sldMkLst>
          <pc:docMk/>
          <pc:sldMk cId="457231075" sldId="2042"/>
        </pc:sldMkLst>
      </pc:sldChg>
      <pc:sldChg chg="addSp delSp modSp add del mod">
        <pc:chgData name="Daniel Khashabi" userId="62390808-c838-45e6-be59-d6fd0d208bc8" providerId="ADAL" clId="{BC61CEE6-F72E-ED4A-95CA-C76EDF0DD1AC}" dt="2023-03-12T22:05:49.883" v="5250" actId="2696"/>
        <pc:sldMkLst>
          <pc:docMk/>
          <pc:sldMk cId="4024031040" sldId="2042"/>
        </pc:sldMkLst>
      </pc:sldChg>
      <pc:sldChg chg="addSp delSp modSp add del mod">
        <pc:chgData name="Daniel Khashabi" userId="62390808-c838-45e6-be59-d6fd0d208bc8" providerId="ADAL" clId="{BC61CEE6-F72E-ED4A-95CA-C76EDF0DD1AC}" dt="2023-03-12T22:05:49.883" v="5250" actId="2696"/>
        <pc:sldMkLst>
          <pc:docMk/>
          <pc:sldMk cId="127874863" sldId="2043"/>
        </pc:sldMkLst>
      </pc:sldChg>
      <pc:sldChg chg="addSp delSp modSp add mod">
        <pc:chgData name="Daniel Khashabi" userId="62390808-c838-45e6-be59-d6fd0d208bc8" providerId="ADAL" clId="{BC61CEE6-F72E-ED4A-95CA-C76EDF0DD1AC}" dt="2023-03-13T04:22:39.210" v="8055"/>
        <pc:sldMkLst>
          <pc:docMk/>
          <pc:sldMk cId="231702825" sldId="2043"/>
        </pc:sldMkLst>
      </pc:sldChg>
      <pc:sldChg chg="modSp add del mod">
        <pc:chgData name="Daniel Khashabi" userId="62390808-c838-45e6-be59-d6fd0d208bc8" providerId="ADAL" clId="{BC61CEE6-F72E-ED4A-95CA-C76EDF0DD1AC}" dt="2023-03-13T04:14:34.217" v="7832" actId="2696"/>
        <pc:sldMkLst>
          <pc:docMk/>
          <pc:sldMk cId="2021091264" sldId="2043"/>
        </pc:sldMkLst>
      </pc:sldChg>
      <pc:sldChg chg="addSp delSp modSp add mod modShow">
        <pc:chgData name="Daniel Khashabi" userId="62390808-c838-45e6-be59-d6fd0d208bc8" providerId="ADAL" clId="{BC61CEE6-F72E-ED4A-95CA-C76EDF0DD1AC}" dt="2023-03-14T15:55:07.816" v="9264" actId="729"/>
        <pc:sldMkLst>
          <pc:docMk/>
          <pc:sldMk cId="1782550019" sldId="2044"/>
        </pc:sldMkLst>
      </pc:sldChg>
      <pc:sldChg chg="addSp delSp modSp new mod ord">
        <pc:chgData name="Daniel Khashabi" userId="62390808-c838-45e6-be59-d6fd0d208bc8" providerId="ADAL" clId="{BC61CEE6-F72E-ED4A-95CA-C76EDF0DD1AC}" dt="2023-03-12T20:37:50.698" v="4926"/>
        <pc:sldMkLst>
          <pc:docMk/>
          <pc:sldMk cId="1900674384" sldId="2045"/>
        </pc:sldMkLst>
      </pc:sldChg>
      <pc:sldChg chg="add del mod modShow">
        <pc:chgData name="Daniel Khashabi" userId="62390808-c838-45e6-be59-d6fd0d208bc8" providerId="ADAL" clId="{BC61CEE6-F72E-ED4A-95CA-C76EDF0DD1AC}" dt="2023-03-12T17:33:49.581" v="3377" actId="2696"/>
        <pc:sldMkLst>
          <pc:docMk/>
          <pc:sldMk cId="1083018255" sldId="2046"/>
        </pc:sldMkLst>
      </pc:sldChg>
      <pc:sldChg chg="modSp new mod">
        <pc:chgData name="Daniel Khashabi" userId="62390808-c838-45e6-be59-d6fd0d208bc8" providerId="ADAL" clId="{BC61CEE6-F72E-ED4A-95CA-C76EDF0DD1AC}" dt="2023-03-12T17:38:34.227" v="3568" actId="20577"/>
        <pc:sldMkLst>
          <pc:docMk/>
          <pc:sldMk cId="2065875769" sldId="2046"/>
        </pc:sldMkLst>
      </pc:sldChg>
      <pc:sldChg chg="delSp modSp add del mod">
        <pc:chgData name="Daniel Khashabi" userId="62390808-c838-45e6-be59-d6fd0d208bc8" providerId="ADAL" clId="{BC61CEE6-F72E-ED4A-95CA-C76EDF0DD1AC}" dt="2023-03-12T17:35:15.440" v="3386" actId="2696"/>
        <pc:sldMkLst>
          <pc:docMk/>
          <pc:sldMk cId="3121202114" sldId="2046"/>
        </pc:sldMkLst>
      </pc:sldChg>
      <pc:sldChg chg="addSp delSp modSp new mod chgLayout">
        <pc:chgData name="Daniel Khashabi" userId="62390808-c838-45e6-be59-d6fd0d208bc8" providerId="ADAL" clId="{BC61CEE6-F72E-ED4A-95CA-C76EDF0DD1AC}" dt="2023-03-12T19:12:52.378" v="4482"/>
        <pc:sldMkLst>
          <pc:docMk/>
          <pc:sldMk cId="1354810782" sldId="2047"/>
        </pc:sldMkLst>
      </pc:sldChg>
      <pc:sldChg chg="add del">
        <pc:chgData name="Daniel Khashabi" userId="62390808-c838-45e6-be59-d6fd0d208bc8" providerId="ADAL" clId="{BC61CEE6-F72E-ED4A-95CA-C76EDF0DD1AC}" dt="2023-03-12T17:43:04.862" v="3693" actId="2696"/>
        <pc:sldMkLst>
          <pc:docMk/>
          <pc:sldMk cId="825342439" sldId="2048"/>
        </pc:sldMkLst>
      </pc:sldChg>
      <pc:sldChg chg="addSp delSp modSp add del mod">
        <pc:chgData name="Daniel Khashabi" userId="62390808-c838-45e6-be59-d6fd0d208bc8" providerId="ADAL" clId="{BC61CEE6-F72E-ED4A-95CA-C76EDF0DD1AC}" dt="2023-03-12T18:17:01.110" v="3894" actId="2696"/>
        <pc:sldMkLst>
          <pc:docMk/>
          <pc:sldMk cId="3320947902" sldId="2048"/>
        </pc:sldMkLst>
      </pc:sldChg>
      <pc:sldChg chg="addSp delSp modSp add mod ord">
        <pc:chgData name="Daniel Khashabi" userId="62390808-c838-45e6-be59-d6fd0d208bc8" providerId="ADAL" clId="{BC61CEE6-F72E-ED4A-95CA-C76EDF0DD1AC}" dt="2023-03-12T18:11:25.170" v="3818"/>
        <pc:sldMkLst>
          <pc:docMk/>
          <pc:sldMk cId="325918201" sldId="2049"/>
        </pc:sldMkLst>
      </pc:sldChg>
      <pc:sldChg chg="addSp delSp modSp add mod ord">
        <pc:chgData name="Daniel Khashabi" userId="62390808-c838-45e6-be59-d6fd0d208bc8" providerId="ADAL" clId="{BC61CEE6-F72E-ED4A-95CA-C76EDF0DD1AC}" dt="2023-03-12T18:11:23.429" v="3816" actId="21"/>
        <pc:sldMkLst>
          <pc:docMk/>
          <pc:sldMk cId="2241306234" sldId="2050"/>
        </pc:sldMkLst>
      </pc:sldChg>
      <pc:sldChg chg="addSp delSp modSp add mod">
        <pc:chgData name="Daniel Khashabi" userId="62390808-c838-45e6-be59-d6fd0d208bc8" providerId="ADAL" clId="{BC61CEE6-F72E-ED4A-95CA-C76EDF0DD1AC}" dt="2023-03-12T18:12:36.408" v="3878" actId="1035"/>
        <pc:sldMkLst>
          <pc:docMk/>
          <pc:sldMk cId="617068635" sldId="2051"/>
        </pc:sldMkLst>
      </pc:sldChg>
      <pc:sldChg chg="addSp delSp modSp add mod modClrScheme chgLayout">
        <pc:chgData name="Daniel Khashabi" userId="62390808-c838-45e6-be59-d6fd0d208bc8" providerId="ADAL" clId="{BC61CEE6-F72E-ED4A-95CA-C76EDF0DD1AC}" dt="2023-03-12T19:12:52.378" v="4482"/>
        <pc:sldMkLst>
          <pc:docMk/>
          <pc:sldMk cId="0" sldId="2052"/>
        </pc:sldMkLst>
      </pc:sldChg>
      <pc:sldChg chg="addSp delSp modSp add mod chgLayout">
        <pc:chgData name="Daniel Khashabi" userId="62390808-c838-45e6-be59-d6fd0d208bc8" providerId="ADAL" clId="{BC61CEE6-F72E-ED4A-95CA-C76EDF0DD1AC}" dt="2023-03-12T19:12:52.378" v="4482"/>
        <pc:sldMkLst>
          <pc:docMk/>
          <pc:sldMk cId="0" sldId="2053"/>
        </pc:sldMkLst>
      </pc:sldChg>
      <pc:sldChg chg="addSp delSp modSp add mod chgLayout">
        <pc:chgData name="Daniel Khashabi" userId="62390808-c838-45e6-be59-d6fd0d208bc8" providerId="ADAL" clId="{BC61CEE6-F72E-ED4A-95CA-C76EDF0DD1AC}" dt="2023-03-12T19:12:52.378" v="4482"/>
        <pc:sldMkLst>
          <pc:docMk/>
          <pc:sldMk cId="0" sldId="2054"/>
        </pc:sldMkLst>
      </pc:sldChg>
      <pc:sldChg chg="addSp delSp modSp add del mod chgLayout">
        <pc:chgData name="Daniel Khashabi" userId="62390808-c838-45e6-be59-d6fd0d208bc8" providerId="ADAL" clId="{BC61CEE6-F72E-ED4A-95CA-C76EDF0DD1AC}" dt="2023-03-12T18:16:40.256" v="3888" actId="2696"/>
        <pc:sldMkLst>
          <pc:docMk/>
          <pc:sldMk cId="1023603207" sldId="2055"/>
        </pc:sldMkLst>
      </pc:sldChg>
      <pc:sldChg chg="addSp modSp add mod chgLayout">
        <pc:chgData name="Daniel Khashabi" userId="62390808-c838-45e6-be59-d6fd0d208bc8" providerId="ADAL" clId="{BC61CEE6-F72E-ED4A-95CA-C76EDF0DD1AC}" dt="2023-03-12T19:12:52.378" v="4482"/>
        <pc:sldMkLst>
          <pc:docMk/>
          <pc:sldMk cId="0" sldId="2056"/>
        </pc:sldMkLst>
      </pc:sldChg>
      <pc:sldChg chg="add del">
        <pc:chgData name="Daniel Khashabi" userId="62390808-c838-45e6-be59-d6fd0d208bc8" providerId="ADAL" clId="{BC61CEE6-F72E-ED4A-95CA-C76EDF0DD1AC}" dt="2023-03-12T18:17:01.106" v="3893" actId="2696"/>
        <pc:sldMkLst>
          <pc:docMk/>
          <pc:sldMk cId="3317391124" sldId="2056"/>
        </pc:sldMkLst>
      </pc:sldChg>
      <pc:sldChg chg="addSp modSp add del mod chgLayout">
        <pc:chgData name="Daniel Khashabi" userId="62390808-c838-45e6-be59-d6fd0d208bc8" providerId="ADAL" clId="{BC61CEE6-F72E-ED4A-95CA-C76EDF0DD1AC}" dt="2023-03-12T19:31:05.560" v="4796" actId="2696"/>
        <pc:sldMkLst>
          <pc:docMk/>
          <pc:sldMk cId="0" sldId="2057"/>
        </pc:sldMkLst>
      </pc:sldChg>
      <pc:sldChg chg="add del">
        <pc:chgData name="Daniel Khashabi" userId="62390808-c838-45e6-be59-d6fd0d208bc8" providerId="ADAL" clId="{BC61CEE6-F72E-ED4A-95CA-C76EDF0DD1AC}" dt="2023-03-12T18:17:01.102" v="3892" actId="2696"/>
        <pc:sldMkLst>
          <pc:docMk/>
          <pc:sldMk cId="3766619180" sldId="2057"/>
        </pc:sldMkLst>
      </pc:sldChg>
      <pc:sldChg chg="addSp modSp add del mod chgLayout">
        <pc:chgData name="Daniel Khashabi" userId="62390808-c838-45e6-be59-d6fd0d208bc8" providerId="ADAL" clId="{BC61CEE6-F72E-ED4A-95CA-C76EDF0DD1AC}" dt="2023-03-12T19:31:05.588" v="4797" actId="2696"/>
        <pc:sldMkLst>
          <pc:docMk/>
          <pc:sldMk cId="0" sldId="2058"/>
        </pc:sldMkLst>
      </pc:sldChg>
      <pc:sldChg chg="add del">
        <pc:chgData name="Daniel Khashabi" userId="62390808-c838-45e6-be59-d6fd0d208bc8" providerId="ADAL" clId="{BC61CEE6-F72E-ED4A-95CA-C76EDF0DD1AC}" dt="2023-03-12T18:17:01.086" v="3891" actId="2696"/>
        <pc:sldMkLst>
          <pc:docMk/>
          <pc:sldMk cId="840609204" sldId="2058"/>
        </pc:sldMkLst>
      </pc:sldChg>
      <pc:sldChg chg="addSp modSp add del mod chgLayout">
        <pc:chgData name="Daniel Khashabi" userId="62390808-c838-45e6-be59-d6fd0d208bc8" providerId="ADAL" clId="{BC61CEE6-F72E-ED4A-95CA-C76EDF0DD1AC}" dt="2023-03-12T19:31:05.609" v="4798" actId="2696"/>
        <pc:sldMkLst>
          <pc:docMk/>
          <pc:sldMk cId="0" sldId="2059"/>
        </pc:sldMkLst>
      </pc:sldChg>
      <pc:sldChg chg="add del">
        <pc:chgData name="Daniel Khashabi" userId="62390808-c838-45e6-be59-d6fd0d208bc8" providerId="ADAL" clId="{BC61CEE6-F72E-ED4A-95CA-C76EDF0DD1AC}" dt="2023-03-12T18:20:02.990" v="4048" actId="2696"/>
        <pc:sldMkLst>
          <pc:docMk/>
          <pc:sldMk cId="3298439193" sldId="2059"/>
        </pc:sldMkLst>
      </pc:sldChg>
      <pc:sldChg chg="addSp modSp add del mod chgLayout">
        <pc:chgData name="Daniel Khashabi" userId="62390808-c838-45e6-be59-d6fd0d208bc8" providerId="ADAL" clId="{BC61CEE6-F72E-ED4A-95CA-C76EDF0DD1AC}" dt="2023-03-12T19:32:20.213" v="4835" actId="2696"/>
        <pc:sldMkLst>
          <pc:docMk/>
          <pc:sldMk cId="0" sldId="2060"/>
        </pc:sldMkLst>
      </pc:sldChg>
      <pc:sldChg chg="addSp delSp modSp add mod modClrScheme chgLayout">
        <pc:chgData name="Daniel Khashabi" userId="62390808-c838-45e6-be59-d6fd0d208bc8" providerId="ADAL" clId="{BC61CEE6-F72E-ED4A-95CA-C76EDF0DD1AC}" dt="2023-03-12T19:12:52.378" v="4482"/>
        <pc:sldMkLst>
          <pc:docMk/>
          <pc:sldMk cId="0" sldId="2061"/>
        </pc:sldMkLst>
      </pc:sldChg>
      <pc:sldChg chg="addSp delSp modSp add mod chgLayout">
        <pc:chgData name="Daniel Khashabi" userId="62390808-c838-45e6-be59-d6fd0d208bc8" providerId="ADAL" clId="{BC61CEE6-F72E-ED4A-95CA-C76EDF0DD1AC}" dt="2023-03-12T19:28:03.114" v="4758"/>
        <pc:sldMkLst>
          <pc:docMk/>
          <pc:sldMk cId="0" sldId="2062"/>
        </pc:sldMkLst>
      </pc:sldChg>
      <pc:sldChg chg="addSp delSp modSp add mod chgLayout">
        <pc:chgData name="Daniel Khashabi" userId="62390808-c838-45e6-be59-d6fd0d208bc8" providerId="ADAL" clId="{BC61CEE6-F72E-ED4A-95CA-C76EDF0DD1AC}" dt="2023-03-12T19:27:59.176" v="4756"/>
        <pc:sldMkLst>
          <pc:docMk/>
          <pc:sldMk cId="0" sldId="2063"/>
        </pc:sldMkLst>
      </pc:sldChg>
      <pc:sldChg chg="addSp delSp modSp add mod chgLayout">
        <pc:chgData name="Daniel Khashabi" userId="62390808-c838-45e6-be59-d6fd0d208bc8" providerId="ADAL" clId="{BC61CEE6-F72E-ED4A-95CA-C76EDF0DD1AC}" dt="2023-03-12T19:27:54.097" v="4754"/>
        <pc:sldMkLst>
          <pc:docMk/>
          <pc:sldMk cId="0" sldId="2064"/>
        </pc:sldMkLst>
      </pc:sldChg>
      <pc:sldChg chg="addSp delSp modSp add mod chgLayout">
        <pc:chgData name="Daniel Khashabi" userId="62390808-c838-45e6-be59-d6fd0d208bc8" providerId="ADAL" clId="{BC61CEE6-F72E-ED4A-95CA-C76EDF0DD1AC}" dt="2023-03-12T19:27:52.173" v="4752"/>
        <pc:sldMkLst>
          <pc:docMk/>
          <pc:sldMk cId="0" sldId="2065"/>
        </pc:sldMkLst>
      </pc:sldChg>
      <pc:sldChg chg="addSp delSp modSp add mod chgLayout">
        <pc:chgData name="Daniel Khashabi" userId="62390808-c838-45e6-be59-d6fd0d208bc8" providerId="ADAL" clId="{BC61CEE6-F72E-ED4A-95CA-C76EDF0DD1AC}" dt="2023-03-12T19:27:50.024" v="4750"/>
        <pc:sldMkLst>
          <pc:docMk/>
          <pc:sldMk cId="0" sldId="2066"/>
        </pc:sldMkLst>
      </pc:sldChg>
      <pc:sldChg chg="addSp delSp modSp add del mod chgLayout">
        <pc:chgData name="Daniel Khashabi" userId="62390808-c838-45e6-be59-d6fd0d208bc8" providerId="ADAL" clId="{BC61CEE6-F72E-ED4A-95CA-C76EDF0DD1AC}" dt="2023-03-12T19:29:47.467" v="4778" actId="2696"/>
        <pc:sldMkLst>
          <pc:docMk/>
          <pc:sldMk cId="0" sldId="2067"/>
        </pc:sldMkLst>
      </pc:sldChg>
      <pc:sldChg chg="addSp delSp modSp add mod">
        <pc:chgData name="Daniel Khashabi" userId="62390808-c838-45e6-be59-d6fd0d208bc8" providerId="ADAL" clId="{BC61CEE6-F72E-ED4A-95CA-C76EDF0DD1AC}" dt="2023-03-13T03:51:56.624" v="7502" actId="1076"/>
        <pc:sldMkLst>
          <pc:docMk/>
          <pc:sldMk cId="3624119469" sldId="2068"/>
        </pc:sldMkLst>
      </pc:sldChg>
      <pc:sldChg chg="addSp delSp modSp new mod">
        <pc:chgData name="Daniel Khashabi" userId="62390808-c838-45e6-be59-d6fd0d208bc8" providerId="ADAL" clId="{BC61CEE6-F72E-ED4A-95CA-C76EDF0DD1AC}" dt="2023-03-12T20:41:39.556" v="5243" actId="3064"/>
        <pc:sldMkLst>
          <pc:docMk/>
          <pc:sldMk cId="3981581369" sldId="2069"/>
        </pc:sldMkLst>
      </pc:sldChg>
      <pc:sldChg chg="modSp new del mod">
        <pc:chgData name="Daniel Khashabi" userId="62390808-c838-45e6-be59-d6fd0d208bc8" providerId="ADAL" clId="{BC61CEE6-F72E-ED4A-95CA-C76EDF0DD1AC}" dt="2023-03-12T22:19:30.987" v="5303" actId="2696"/>
        <pc:sldMkLst>
          <pc:docMk/>
          <pc:sldMk cId="650498177" sldId="2070"/>
        </pc:sldMkLst>
      </pc:sldChg>
      <pc:sldChg chg="add del">
        <pc:chgData name="Daniel Khashabi" userId="62390808-c838-45e6-be59-d6fd0d208bc8" providerId="ADAL" clId="{BC61CEE6-F72E-ED4A-95CA-C76EDF0DD1AC}" dt="2023-03-15T02:23:15.829" v="9602" actId="2696"/>
        <pc:sldMkLst>
          <pc:docMk/>
          <pc:sldMk cId="713981739" sldId="2071"/>
        </pc:sldMkLst>
      </pc:sldChg>
      <pc:sldChg chg="addSp delSp modSp add del mod">
        <pc:chgData name="Daniel Khashabi" userId="62390808-c838-45e6-be59-d6fd0d208bc8" providerId="ADAL" clId="{BC61CEE6-F72E-ED4A-95CA-C76EDF0DD1AC}" dt="2023-03-13T03:03:53.527" v="7471" actId="2696"/>
        <pc:sldMkLst>
          <pc:docMk/>
          <pc:sldMk cId="1796402100" sldId="2071"/>
        </pc:sldMkLst>
      </pc:sldChg>
      <pc:sldChg chg="modSp new del mod">
        <pc:chgData name="Daniel Khashabi" userId="62390808-c838-45e6-be59-d6fd0d208bc8" providerId="ADAL" clId="{BC61CEE6-F72E-ED4A-95CA-C76EDF0DD1AC}" dt="2023-03-12T22:38:16.305" v="5638" actId="2696"/>
        <pc:sldMkLst>
          <pc:docMk/>
          <pc:sldMk cId="172679429" sldId="2072"/>
        </pc:sldMkLst>
      </pc:sldChg>
      <pc:sldChg chg="addSp modSp add del mod">
        <pc:chgData name="Daniel Khashabi" userId="62390808-c838-45e6-be59-d6fd0d208bc8" providerId="ADAL" clId="{BC61CEE6-F72E-ED4A-95CA-C76EDF0DD1AC}" dt="2023-03-15T02:23:15.517" v="9561" actId="2696"/>
        <pc:sldMkLst>
          <pc:docMk/>
          <pc:sldMk cId="2071430088" sldId="2072"/>
        </pc:sldMkLst>
      </pc:sldChg>
      <pc:sldChg chg="modSp new add del mod">
        <pc:chgData name="Daniel Khashabi" userId="62390808-c838-45e6-be59-d6fd0d208bc8" providerId="ADAL" clId="{BC61CEE6-F72E-ED4A-95CA-C76EDF0DD1AC}" dt="2023-03-12T22:25:27.239" v="5534" actId="2696"/>
        <pc:sldMkLst>
          <pc:docMk/>
          <pc:sldMk cId="3170426874" sldId="2072"/>
        </pc:sldMkLst>
      </pc:sldChg>
      <pc:sldChg chg="addSp delSp modSp add del mod modClrScheme chgLayout">
        <pc:chgData name="Daniel Khashabi" userId="62390808-c838-45e6-be59-d6fd0d208bc8" providerId="ADAL" clId="{BC61CEE6-F72E-ED4A-95CA-C76EDF0DD1AC}" dt="2023-03-15T02:23:15.508" v="9560" actId="2696"/>
        <pc:sldMkLst>
          <pc:docMk/>
          <pc:sldMk cId="4211032199" sldId="2073"/>
        </pc:sldMkLst>
      </pc:sldChg>
      <pc:sldChg chg="modSp new del mod chgLayout">
        <pc:chgData name="Daniel Khashabi" userId="62390808-c838-45e6-be59-d6fd0d208bc8" providerId="ADAL" clId="{BC61CEE6-F72E-ED4A-95CA-C76EDF0DD1AC}" dt="2023-03-15T02:23:15.527" v="9563" actId="2696"/>
        <pc:sldMkLst>
          <pc:docMk/>
          <pc:sldMk cId="1228536348" sldId="2074"/>
        </pc:sldMkLst>
      </pc:sldChg>
      <pc:sldChg chg="addSp delSp modSp new del mod modNotes">
        <pc:chgData name="Daniel Khashabi" userId="62390808-c838-45e6-be59-d6fd0d208bc8" providerId="ADAL" clId="{BC61CEE6-F72E-ED4A-95CA-C76EDF0DD1AC}" dt="2023-03-15T02:23:15.561" v="9568" actId="2696"/>
        <pc:sldMkLst>
          <pc:docMk/>
          <pc:sldMk cId="734099023" sldId="2075"/>
        </pc:sldMkLst>
      </pc:sldChg>
      <pc:sldChg chg="addSp modSp add del mod modClrScheme chgLayout">
        <pc:chgData name="Daniel Khashabi" userId="62390808-c838-45e6-be59-d6fd0d208bc8" providerId="ADAL" clId="{BC61CEE6-F72E-ED4A-95CA-C76EDF0DD1AC}" dt="2023-03-13T01:48:57.326" v="6624" actId="2696"/>
        <pc:sldMkLst>
          <pc:docMk/>
          <pc:sldMk cId="0" sldId="2076"/>
        </pc:sldMkLst>
      </pc:sldChg>
      <pc:sldChg chg="addSp delSp modSp add del mod modClrScheme chgLayout">
        <pc:chgData name="Daniel Khashabi" userId="62390808-c838-45e6-be59-d6fd0d208bc8" providerId="ADAL" clId="{BC61CEE6-F72E-ED4A-95CA-C76EDF0DD1AC}" dt="2023-03-13T01:48:54.937" v="6622" actId="2696"/>
        <pc:sldMkLst>
          <pc:docMk/>
          <pc:sldMk cId="0" sldId="2077"/>
        </pc:sldMkLst>
      </pc:sldChg>
      <pc:sldChg chg="addSp delSp modSp add del mod ord chgLayout">
        <pc:chgData name="Daniel Khashabi" userId="62390808-c838-45e6-be59-d6fd0d208bc8" providerId="ADAL" clId="{BC61CEE6-F72E-ED4A-95CA-C76EDF0DD1AC}" dt="2023-03-15T02:23:15.538" v="9565" actId="2696"/>
        <pc:sldMkLst>
          <pc:docMk/>
          <pc:sldMk cId="0" sldId="2078"/>
        </pc:sldMkLst>
      </pc:sldChg>
      <pc:sldChg chg="modSp add del mod">
        <pc:chgData name="Daniel Khashabi" userId="62390808-c838-45e6-be59-d6fd0d208bc8" providerId="ADAL" clId="{BC61CEE6-F72E-ED4A-95CA-C76EDF0DD1AC}" dt="2023-03-15T02:23:15.554" v="9567" actId="2696"/>
        <pc:sldMkLst>
          <pc:docMk/>
          <pc:sldMk cId="4144437934" sldId="2079"/>
        </pc:sldMkLst>
      </pc:sldChg>
      <pc:sldChg chg="addSp delSp modSp add del mod">
        <pc:chgData name="Daniel Khashabi" userId="62390808-c838-45e6-be59-d6fd0d208bc8" providerId="ADAL" clId="{BC61CEE6-F72E-ED4A-95CA-C76EDF0DD1AC}" dt="2023-03-15T02:23:15.546" v="9566" actId="2696"/>
        <pc:sldMkLst>
          <pc:docMk/>
          <pc:sldMk cId="3798577336" sldId="2080"/>
        </pc:sldMkLst>
      </pc:sldChg>
      <pc:sldChg chg="delSp add del mod">
        <pc:chgData name="Daniel Khashabi" userId="62390808-c838-45e6-be59-d6fd0d208bc8" providerId="ADAL" clId="{BC61CEE6-F72E-ED4A-95CA-C76EDF0DD1AC}" dt="2023-03-15T02:23:15.533" v="9564" actId="2696"/>
        <pc:sldMkLst>
          <pc:docMk/>
          <pc:sldMk cId="1421877615" sldId="2081"/>
        </pc:sldMkLst>
      </pc:sldChg>
      <pc:sldChg chg="add del">
        <pc:chgData name="Daniel Khashabi" userId="62390808-c838-45e6-be59-d6fd0d208bc8" providerId="ADAL" clId="{BC61CEE6-F72E-ED4A-95CA-C76EDF0DD1AC}" dt="2023-03-13T03:02:19.383" v="7467" actId="2696"/>
        <pc:sldMkLst>
          <pc:docMk/>
          <pc:sldMk cId="2479482784" sldId="2082"/>
        </pc:sldMkLst>
      </pc:sldChg>
      <pc:sldChg chg="add del">
        <pc:chgData name="Daniel Khashabi" userId="62390808-c838-45e6-be59-d6fd0d208bc8" providerId="ADAL" clId="{BC61CEE6-F72E-ED4A-95CA-C76EDF0DD1AC}" dt="2023-03-13T03:02:19.380" v="7466" actId="2696"/>
        <pc:sldMkLst>
          <pc:docMk/>
          <pc:sldMk cId="4265494419" sldId="2083"/>
        </pc:sldMkLst>
      </pc:sldChg>
      <pc:sldChg chg="add del">
        <pc:chgData name="Daniel Khashabi" userId="62390808-c838-45e6-be59-d6fd0d208bc8" providerId="ADAL" clId="{BC61CEE6-F72E-ED4A-95CA-C76EDF0DD1AC}" dt="2023-03-13T03:02:19.376" v="7465" actId="2696"/>
        <pc:sldMkLst>
          <pc:docMk/>
          <pc:sldMk cId="1652624143" sldId="2084"/>
        </pc:sldMkLst>
      </pc:sldChg>
      <pc:sldChg chg="add del">
        <pc:chgData name="Daniel Khashabi" userId="62390808-c838-45e6-be59-d6fd0d208bc8" providerId="ADAL" clId="{BC61CEE6-F72E-ED4A-95CA-C76EDF0DD1AC}" dt="2023-03-13T03:02:19.371" v="7464" actId="2696"/>
        <pc:sldMkLst>
          <pc:docMk/>
          <pc:sldMk cId="2968434550" sldId="2085"/>
        </pc:sldMkLst>
      </pc:sldChg>
      <pc:sldChg chg="addSp delSp modSp add del mod">
        <pc:chgData name="Daniel Khashabi" userId="62390808-c838-45e6-be59-d6fd0d208bc8" providerId="ADAL" clId="{BC61CEE6-F72E-ED4A-95CA-C76EDF0DD1AC}" dt="2023-03-15T02:23:15.567" v="9569" actId="2696"/>
        <pc:sldMkLst>
          <pc:docMk/>
          <pc:sldMk cId="2564047306" sldId="2086"/>
        </pc:sldMkLst>
      </pc:sldChg>
      <pc:sldChg chg="addSp modSp add del mod">
        <pc:chgData name="Daniel Khashabi" userId="62390808-c838-45e6-be59-d6fd0d208bc8" providerId="ADAL" clId="{BC61CEE6-F72E-ED4A-95CA-C76EDF0DD1AC}" dt="2023-03-15T02:23:15.491" v="9558" actId="2696"/>
        <pc:sldMkLst>
          <pc:docMk/>
          <pc:sldMk cId="662861100" sldId="2087"/>
        </pc:sldMkLst>
      </pc:sldChg>
      <pc:sldChg chg="modSp add del mod">
        <pc:chgData name="Daniel Khashabi" userId="62390808-c838-45e6-be59-d6fd0d208bc8" providerId="ADAL" clId="{BC61CEE6-F72E-ED4A-95CA-C76EDF0DD1AC}" dt="2023-03-15T02:23:15.758" v="9588" actId="2696"/>
        <pc:sldMkLst>
          <pc:docMk/>
          <pc:sldMk cId="3643187821" sldId="2088"/>
        </pc:sldMkLst>
      </pc:sldChg>
      <pc:sldChg chg="modSp new mod ord modAnim">
        <pc:chgData name="Daniel Khashabi" userId="62390808-c838-45e6-be59-d6fd0d208bc8" providerId="ADAL" clId="{BC61CEE6-F72E-ED4A-95CA-C76EDF0DD1AC}" dt="2023-03-14T04:30:31.112" v="8757"/>
        <pc:sldMkLst>
          <pc:docMk/>
          <pc:sldMk cId="1584137516" sldId="2089"/>
        </pc:sldMkLst>
      </pc:sldChg>
      <pc:sldChg chg="modSp new del mod">
        <pc:chgData name="Daniel Khashabi" userId="62390808-c838-45e6-be59-d6fd0d208bc8" providerId="ADAL" clId="{BC61CEE6-F72E-ED4A-95CA-C76EDF0DD1AC}" dt="2023-03-15T02:23:15.572" v="9570" actId="2696"/>
        <pc:sldMkLst>
          <pc:docMk/>
          <pc:sldMk cId="2448358222" sldId="2090"/>
        </pc:sldMkLst>
      </pc:sldChg>
      <pc:sldChg chg="addSp modSp new del mod">
        <pc:chgData name="Daniel Khashabi" userId="62390808-c838-45e6-be59-d6fd0d208bc8" providerId="ADAL" clId="{BC61CEE6-F72E-ED4A-95CA-C76EDF0DD1AC}" dt="2023-03-14T15:43:38.194" v="9183" actId="2696"/>
        <pc:sldMkLst>
          <pc:docMk/>
          <pc:sldMk cId="3690741076" sldId="2090"/>
        </pc:sldMkLst>
      </pc:sldChg>
      <pc:sldMasterChg chg="modSp delSldLayout modSldLayout">
        <pc:chgData name="Daniel Khashabi" userId="62390808-c838-45e6-be59-d6fd0d208bc8" providerId="ADAL" clId="{BC61CEE6-F72E-ED4A-95CA-C76EDF0DD1AC}" dt="2023-03-15T02:23:17.626" v="9857" actId="2696"/>
        <pc:sldMasterMkLst>
          <pc:docMk/>
          <pc:sldMasterMk cId="0" sldId="2147483684"/>
        </pc:sldMasterMkLst>
        <pc:sldLayoutChg chg="modSp">
          <pc:chgData name="Daniel Khashabi" userId="62390808-c838-45e6-be59-d6fd0d208bc8" providerId="ADAL" clId="{BC61CEE6-F72E-ED4A-95CA-C76EDF0DD1AC}" dt="2023-03-12T19:12:52.378" v="4482"/>
          <pc:sldLayoutMkLst>
            <pc:docMk/>
            <pc:sldMasterMk cId="0" sldId="2147483684"/>
            <pc:sldLayoutMk cId="0" sldId="2147483652"/>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3"/>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5"/>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6"/>
          </pc:sldLayoutMkLst>
        </pc:sldLayoutChg>
        <pc:sldLayoutChg chg="modSp del">
          <pc:chgData name="Daniel Khashabi" userId="62390808-c838-45e6-be59-d6fd0d208bc8" providerId="ADAL" clId="{BC61CEE6-F72E-ED4A-95CA-C76EDF0DD1AC}" dt="2023-03-15T02:23:17.615" v="9853" actId="2696"/>
          <pc:sldLayoutMkLst>
            <pc:docMk/>
            <pc:sldMasterMk cId="0" sldId="2147483684"/>
            <pc:sldLayoutMk cId="0" sldId="2147483657"/>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1145179345" sldId="2147483672"/>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3"/>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7"/>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8"/>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9"/>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0"/>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1"/>
          </pc:sldLayoutMkLst>
        </pc:sldLayoutChg>
        <pc:sldLayoutChg chg="modSp del">
          <pc:chgData name="Daniel Khashabi" userId="62390808-c838-45e6-be59-d6fd0d208bc8" providerId="ADAL" clId="{BC61CEE6-F72E-ED4A-95CA-C76EDF0DD1AC}" dt="2023-03-15T02:23:16.336" v="9670" actId="2696"/>
          <pc:sldLayoutMkLst>
            <pc:docMk/>
            <pc:sldMasterMk cId="0" sldId="2147483684"/>
            <pc:sldLayoutMk cId="0" sldId="2147483682"/>
          </pc:sldLayoutMkLst>
        </pc:sldLayoutChg>
        <pc:sldLayoutChg chg="modSp del">
          <pc:chgData name="Daniel Khashabi" userId="62390808-c838-45e6-be59-d6fd0d208bc8" providerId="ADAL" clId="{BC61CEE6-F72E-ED4A-95CA-C76EDF0DD1AC}" dt="2023-03-15T02:23:16.101" v="9640" actId="2696"/>
          <pc:sldLayoutMkLst>
            <pc:docMk/>
            <pc:sldMasterMk cId="0" sldId="2147483684"/>
            <pc:sldLayoutMk cId="3024834713" sldId="2147483687"/>
          </pc:sldLayoutMkLst>
        </pc:sldLayoutChg>
        <pc:sldLayoutChg chg="modSp del">
          <pc:chgData name="Daniel Khashabi" userId="62390808-c838-45e6-be59-d6fd0d208bc8" providerId="ADAL" clId="{BC61CEE6-F72E-ED4A-95CA-C76EDF0DD1AC}" dt="2023-03-15T02:23:17.141" v="9770" actId="2696"/>
          <pc:sldLayoutMkLst>
            <pc:docMk/>
            <pc:sldMasterMk cId="0" sldId="2147483684"/>
            <pc:sldLayoutMk cId="2459604126" sldId="2147483689"/>
          </pc:sldLayoutMkLst>
        </pc:sldLayoutChg>
        <pc:sldLayoutChg chg="modSp del">
          <pc:chgData name="Daniel Khashabi" userId="62390808-c838-45e6-be59-d6fd0d208bc8" providerId="ADAL" clId="{BC61CEE6-F72E-ED4A-95CA-C76EDF0DD1AC}" dt="2023-03-15T02:23:17.551" v="9839" actId="2696"/>
          <pc:sldLayoutMkLst>
            <pc:docMk/>
            <pc:sldMasterMk cId="0" sldId="2147483684"/>
            <pc:sldLayoutMk cId="3764306259" sldId="2147483691"/>
          </pc:sldLayoutMkLst>
        </pc:sldLayoutChg>
        <pc:sldLayoutChg chg="modSp del">
          <pc:chgData name="Daniel Khashabi" userId="62390808-c838-45e6-be59-d6fd0d208bc8" providerId="ADAL" clId="{BC61CEE6-F72E-ED4A-95CA-C76EDF0DD1AC}" dt="2023-03-15T02:23:17.559" v="9842" actId="2696"/>
          <pc:sldLayoutMkLst>
            <pc:docMk/>
            <pc:sldMasterMk cId="0" sldId="2147483684"/>
            <pc:sldLayoutMk cId="1745245549" sldId="2147483692"/>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4114456140" sldId="2147483693"/>
          </pc:sldLayoutMkLst>
        </pc:sldLayoutChg>
        <pc:sldLayoutChg chg="modSp del">
          <pc:chgData name="Daniel Khashabi" userId="62390808-c838-45e6-be59-d6fd0d208bc8" providerId="ADAL" clId="{BC61CEE6-F72E-ED4A-95CA-C76EDF0DD1AC}" dt="2023-03-15T02:23:17.567" v="9844" actId="2696"/>
          <pc:sldLayoutMkLst>
            <pc:docMk/>
            <pc:sldMasterMk cId="0" sldId="2147483684"/>
            <pc:sldLayoutMk cId="2390178302" sldId="2147483694"/>
          </pc:sldLayoutMkLst>
        </pc:sldLayoutChg>
        <pc:sldLayoutChg chg="modSp">
          <pc:chgData name="Daniel Khashabi" userId="62390808-c838-45e6-be59-d6fd0d208bc8" providerId="ADAL" clId="{BC61CEE6-F72E-ED4A-95CA-C76EDF0DD1AC}" dt="2023-03-12T19:12:52.378" v="4482"/>
          <pc:sldLayoutMkLst>
            <pc:docMk/>
            <pc:sldMasterMk cId="0" sldId="2147483684"/>
            <pc:sldLayoutMk cId="3742213653" sldId="2147483695"/>
          </pc:sldLayoutMkLst>
        </pc:sldLayoutChg>
        <pc:sldLayoutChg chg="modSp del">
          <pc:chgData name="Daniel Khashabi" userId="62390808-c838-45e6-be59-d6fd0d208bc8" providerId="ADAL" clId="{BC61CEE6-F72E-ED4A-95CA-C76EDF0DD1AC}" dt="2023-03-15T02:23:15.798" v="9597" actId="2696"/>
          <pc:sldLayoutMkLst>
            <pc:docMk/>
            <pc:sldMasterMk cId="0" sldId="2147483684"/>
            <pc:sldLayoutMk cId="1050889390" sldId="2147483696"/>
          </pc:sldLayoutMkLst>
        </pc:sldLayoutChg>
        <pc:sldLayoutChg chg="modSp del">
          <pc:chgData name="Daniel Khashabi" userId="62390808-c838-45e6-be59-d6fd0d208bc8" providerId="ADAL" clId="{BC61CEE6-F72E-ED4A-95CA-C76EDF0DD1AC}" dt="2023-03-15T02:23:17.626" v="9857" actId="2696"/>
          <pc:sldLayoutMkLst>
            <pc:docMk/>
            <pc:sldMasterMk cId="0" sldId="2147483684"/>
            <pc:sldLayoutMk cId="1251421853" sldId="2147483697"/>
          </pc:sldLayoutMkLst>
        </pc:sldLayoutChg>
      </pc:sldMasterChg>
    </pc:docChg>
  </pc:docChgLst>
  <pc:docChgLst>
    <pc:chgData name="Daniel Khashabi" userId="S::dkhasha1@jh.edu::62390808-c838-45e6-be59-d6fd0d208bc8" providerId="AD" clId="Web-{52DBA9D3-6527-02A1-FAB7-437E42D29B9D}"/>
    <pc:docChg chg="addSld delSld modSld sldOrd">
      <pc:chgData name="Daniel Khashabi" userId="S::dkhasha1@jh.edu::62390808-c838-45e6-be59-d6fd0d208bc8" providerId="AD" clId="Web-{52DBA9D3-6527-02A1-FAB7-437E42D29B9D}" dt="2023-01-28T16:55:05.902" v="34" actId="20577"/>
      <pc:docMkLst>
        <pc:docMk/>
      </pc:docMkLst>
      <pc:sldChg chg="modSp new ord">
        <pc:chgData name="Daniel Khashabi" userId="S::dkhasha1@jh.edu::62390808-c838-45e6-be59-d6fd0d208bc8" providerId="AD" clId="Web-{52DBA9D3-6527-02A1-FAB7-437E42D29B9D}" dt="2023-01-28T16:55:05.902" v="34" actId="20577"/>
        <pc:sldMkLst>
          <pc:docMk/>
          <pc:sldMk cId="1627406018" sldId="1631"/>
        </pc:sldMkLst>
      </pc:sldChg>
      <pc:sldChg chg="new del">
        <pc:chgData name="Daniel Khashabi" userId="S::dkhasha1@jh.edu::62390808-c838-45e6-be59-d6fd0d208bc8" providerId="AD" clId="Web-{52DBA9D3-6527-02A1-FAB7-437E42D29B9D}" dt="2023-01-28T16:54:19.510" v="1"/>
        <pc:sldMkLst>
          <pc:docMk/>
          <pc:sldMk cId="2478204558" sldId="1631"/>
        </pc:sldMkLst>
      </pc:sldChg>
    </pc:docChg>
  </pc:docChgLst>
  <pc:docChgLst>
    <pc:chgData name="Daniel Khashabi" userId="S::dkhasha1@jh.edu::62390808-c838-45e6-be59-d6fd0d208bc8" providerId="AD" clId="Web-{FD197869-F57D-067A-87B8-376C24619AF8}"/>
    <pc:docChg chg="modSld">
      <pc:chgData name="Daniel Khashabi" userId="S::dkhasha1@jh.edu::62390808-c838-45e6-be59-d6fd0d208bc8" providerId="AD" clId="Web-{FD197869-F57D-067A-87B8-376C24619AF8}" dt="2023-02-02T03:28:48.012" v="3" actId="20577"/>
      <pc:docMkLst>
        <pc:docMk/>
      </pc:docMkLst>
      <pc:sldChg chg="modSp">
        <pc:chgData name="Daniel Khashabi" userId="S::dkhasha1@jh.edu::62390808-c838-45e6-be59-d6fd0d208bc8" providerId="AD" clId="Web-{FD197869-F57D-067A-87B8-376C24619AF8}" dt="2023-02-02T03:28:48.012" v="3" actId="20577"/>
        <pc:sldMkLst>
          <pc:docMk/>
          <pc:sldMk cId="1728503182" sldId="1632"/>
        </pc:sldMkLst>
      </pc:sldChg>
    </pc:docChg>
  </pc:docChgLst>
  <pc:docChgLst>
    <pc:chgData name="Daniel Khashabi" userId="S::dkhasha1@jh.edu::62390808-c838-45e6-be59-d6fd0d208bc8" providerId="AD" clId="Web-{F54EBB3B-C42F-9189-1721-206BAC558FCD}"/>
    <pc:docChg chg="modSld">
      <pc:chgData name="Daniel Khashabi" userId="S::dkhasha1@jh.edu::62390808-c838-45e6-be59-d6fd0d208bc8" providerId="AD" clId="Web-{F54EBB3B-C42F-9189-1721-206BAC558FCD}" dt="2023-02-06T17:03:57.995" v="2" actId="20577"/>
      <pc:docMkLst>
        <pc:docMk/>
      </pc:docMkLst>
      <pc:sldChg chg="modSp">
        <pc:chgData name="Daniel Khashabi" userId="S::dkhasha1@jh.edu::62390808-c838-45e6-be59-d6fd0d208bc8" providerId="AD" clId="Web-{F54EBB3B-C42F-9189-1721-206BAC558FCD}" dt="2023-02-06T17:03:57.995" v="2" actId="20577"/>
        <pc:sldMkLst>
          <pc:docMk/>
          <pc:sldMk cId="1627406018" sldId="1631"/>
        </pc:sldMkLst>
      </pc:sldChg>
    </pc:docChg>
  </pc:docChgLst>
  <pc:docChgLst>
    <pc:chgData name="Daniel Khashabi" userId="S::dkhasha1@jh.edu::62390808-c838-45e6-be59-d6fd0d208bc8" providerId="AD" clId="Web-{CECB7787-C68B-6F0D-00DD-11B5CBEDFDFD}"/>
    <pc:docChg chg="addSld modSld">
      <pc:chgData name="Daniel Khashabi" userId="S::dkhasha1@jh.edu::62390808-c838-45e6-be59-d6fd0d208bc8" providerId="AD" clId="Web-{CECB7787-C68B-6F0D-00DD-11B5CBEDFDFD}" dt="2023-02-10T15:42:27.488" v="15" actId="20577"/>
      <pc:docMkLst>
        <pc:docMk/>
      </pc:docMkLst>
      <pc:sldChg chg="modSp new">
        <pc:chgData name="Daniel Khashabi" userId="S::dkhasha1@jh.edu::62390808-c838-45e6-be59-d6fd0d208bc8" providerId="AD" clId="Web-{CECB7787-C68B-6F0D-00DD-11B5CBEDFDFD}" dt="2023-02-10T15:42:27.488" v="15" actId="20577"/>
        <pc:sldMkLst>
          <pc:docMk/>
          <pc:sldMk cId="774716354" sldId="1633"/>
        </pc:sldMkLst>
      </pc:sldChg>
    </pc:docChg>
  </pc:docChgLst>
  <pc:docChgLst>
    <pc:chgData name="Daniel Khashabi" userId="62390808-c838-45e6-be59-d6fd0d208bc8" providerId="ADAL" clId="{0439EC8E-7C60-FD47-90A2-6D462D5C00F4}"/>
    <pc:docChg chg="undo redo custSel addSld delSld modSld modMainMaster modNotesMaster">
      <pc:chgData name="Daniel Khashabi" userId="62390808-c838-45e6-be59-d6fd0d208bc8" providerId="ADAL" clId="{0439EC8E-7C60-FD47-90A2-6D462D5C00F4}" dt="2023-01-11T00:57:37.159" v="504"/>
      <pc:docMkLst>
        <pc:docMk/>
      </pc:docMkLst>
      <pc:sldChg chg="del">
        <pc:chgData name="Daniel Khashabi" userId="62390808-c838-45e6-be59-d6fd0d208bc8" providerId="ADAL" clId="{0439EC8E-7C60-FD47-90A2-6D462D5C00F4}" dt="2023-01-11T00:50:11.863" v="200" actId="2696"/>
        <pc:sldMkLst>
          <pc:docMk/>
          <pc:sldMk cId="2458244337" sldId="300"/>
        </pc:sldMkLst>
      </pc:sldChg>
      <pc:sldChg chg="modSp modNotes">
        <pc:chgData name="Daniel Khashabi" userId="62390808-c838-45e6-be59-d6fd0d208bc8" providerId="ADAL" clId="{0439EC8E-7C60-FD47-90A2-6D462D5C00F4}" dt="2023-01-11T00:57:24.502" v="503"/>
        <pc:sldMkLst>
          <pc:docMk/>
          <pc:sldMk cId="224718348" sldId="301"/>
        </pc:sldMkLst>
      </pc:sldChg>
      <pc:sldChg chg="modSp add mod">
        <pc:chgData name="Daniel Khashabi" userId="62390808-c838-45e6-be59-d6fd0d208bc8" providerId="ADAL" clId="{0439EC8E-7C60-FD47-90A2-6D462D5C00F4}" dt="2023-01-11T00:54:44.276" v="502" actId="20577"/>
        <pc:sldMkLst>
          <pc:docMk/>
          <pc:sldMk cId="3260301037" sldId="312"/>
        </pc:sldMkLst>
      </pc:sldChg>
      <pc:sldChg chg="modSp add mod">
        <pc:chgData name="Daniel Khashabi" userId="62390808-c838-45e6-be59-d6fd0d208bc8" providerId="ADAL" clId="{0439EC8E-7C60-FD47-90A2-6D462D5C00F4}" dt="2023-01-11T00:57:37.159" v="504"/>
        <pc:sldMkLst>
          <pc:docMk/>
          <pc:sldMk cId="617374293" sldId="320"/>
        </pc:sldMkLst>
      </pc:sldChg>
      <pc:sldChg chg="modSp modNotes">
        <pc:chgData name="Daniel Khashabi" userId="62390808-c838-45e6-be59-d6fd0d208bc8" providerId="ADAL" clId="{0439EC8E-7C60-FD47-90A2-6D462D5C00F4}" dt="2023-01-11T00:57:24.502" v="503"/>
        <pc:sldMkLst>
          <pc:docMk/>
          <pc:sldMk cId="1703826601" sldId="363"/>
        </pc:sldMkLst>
      </pc:sldChg>
      <pc:sldChg chg="modSp modNotes">
        <pc:chgData name="Daniel Khashabi" userId="62390808-c838-45e6-be59-d6fd0d208bc8" providerId="ADAL" clId="{0439EC8E-7C60-FD47-90A2-6D462D5C00F4}" dt="2023-01-11T00:57:24.502" v="503"/>
        <pc:sldMkLst>
          <pc:docMk/>
          <pc:sldMk cId="1906780869" sldId="456"/>
        </pc:sldMkLst>
      </pc:sldChg>
      <pc:sldChg chg="modSp modNotes">
        <pc:chgData name="Daniel Khashabi" userId="62390808-c838-45e6-be59-d6fd0d208bc8" providerId="ADAL" clId="{0439EC8E-7C60-FD47-90A2-6D462D5C00F4}" dt="2023-01-11T00:57:24.502" v="503"/>
        <pc:sldMkLst>
          <pc:docMk/>
          <pc:sldMk cId="998917282" sldId="457"/>
        </pc:sldMkLst>
      </pc:sldChg>
      <pc:sldChg chg="modSp">
        <pc:chgData name="Daniel Khashabi" userId="62390808-c838-45e6-be59-d6fd0d208bc8" providerId="ADAL" clId="{0439EC8E-7C60-FD47-90A2-6D462D5C00F4}" dt="2023-01-11T00:57:24.502" v="503"/>
        <pc:sldMkLst>
          <pc:docMk/>
          <pc:sldMk cId="3406073538" sldId="474"/>
        </pc:sldMkLst>
      </pc:sldChg>
      <pc:sldChg chg="modSp">
        <pc:chgData name="Daniel Khashabi" userId="62390808-c838-45e6-be59-d6fd0d208bc8" providerId="ADAL" clId="{0439EC8E-7C60-FD47-90A2-6D462D5C00F4}" dt="2023-01-11T00:57:24.502" v="503"/>
        <pc:sldMkLst>
          <pc:docMk/>
          <pc:sldMk cId="3737052150" sldId="475"/>
        </pc:sldMkLst>
      </pc:sldChg>
      <pc:sldChg chg="modSp">
        <pc:chgData name="Daniel Khashabi" userId="62390808-c838-45e6-be59-d6fd0d208bc8" providerId="ADAL" clId="{0439EC8E-7C60-FD47-90A2-6D462D5C00F4}" dt="2023-01-11T00:57:24.502" v="503"/>
        <pc:sldMkLst>
          <pc:docMk/>
          <pc:sldMk cId="3072744809" sldId="476"/>
        </pc:sldMkLst>
      </pc:sldChg>
      <pc:sldChg chg="modSp">
        <pc:chgData name="Daniel Khashabi" userId="62390808-c838-45e6-be59-d6fd0d208bc8" providerId="ADAL" clId="{0439EC8E-7C60-FD47-90A2-6D462D5C00F4}" dt="2023-01-11T00:57:24.502" v="503"/>
        <pc:sldMkLst>
          <pc:docMk/>
          <pc:sldMk cId="3734347825" sldId="477"/>
        </pc:sldMkLst>
      </pc:sldChg>
      <pc:sldChg chg="modSp modNotes">
        <pc:chgData name="Daniel Khashabi" userId="62390808-c838-45e6-be59-d6fd0d208bc8" providerId="ADAL" clId="{0439EC8E-7C60-FD47-90A2-6D462D5C00F4}" dt="2023-01-11T00:57:24.502" v="503"/>
        <pc:sldMkLst>
          <pc:docMk/>
          <pc:sldMk cId="2522946710" sldId="478"/>
        </pc:sldMkLst>
      </pc:sldChg>
      <pc:sldChg chg="modSp">
        <pc:chgData name="Daniel Khashabi" userId="62390808-c838-45e6-be59-d6fd0d208bc8" providerId="ADAL" clId="{0439EC8E-7C60-FD47-90A2-6D462D5C00F4}" dt="2023-01-11T00:57:24.502" v="503"/>
        <pc:sldMkLst>
          <pc:docMk/>
          <pc:sldMk cId="2880834873" sldId="479"/>
        </pc:sldMkLst>
      </pc:sldChg>
      <pc:sldChg chg="modSp">
        <pc:chgData name="Daniel Khashabi" userId="62390808-c838-45e6-be59-d6fd0d208bc8" providerId="ADAL" clId="{0439EC8E-7C60-FD47-90A2-6D462D5C00F4}" dt="2023-01-11T00:57:24.502" v="503"/>
        <pc:sldMkLst>
          <pc:docMk/>
          <pc:sldMk cId="1547657137" sldId="488"/>
        </pc:sldMkLst>
      </pc:sldChg>
      <pc:sldChg chg="modSp">
        <pc:chgData name="Daniel Khashabi" userId="62390808-c838-45e6-be59-d6fd0d208bc8" providerId="ADAL" clId="{0439EC8E-7C60-FD47-90A2-6D462D5C00F4}" dt="2023-01-11T00:57:24.502" v="503"/>
        <pc:sldMkLst>
          <pc:docMk/>
          <pc:sldMk cId="1618338631" sldId="489"/>
        </pc:sldMkLst>
      </pc:sldChg>
      <pc:sldChg chg="modSp">
        <pc:chgData name="Daniel Khashabi" userId="62390808-c838-45e6-be59-d6fd0d208bc8" providerId="ADAL" clId="{0439EC8E-7C60-FD47-90A2-6D462D5C00F4}" dt="2023-01-11T00:57:24.502" v="503"/>
        <pc:sldMkLst>
          <pc:docMk/>
          <pc:sldMk cId="2820829040" sldId="490"/>
        </pc:sldMkLst>
      </pc:sldChg>
      <pc:sldChg chg="modSp modNotes">
        <pc:chgData name="Daniel Khashabi" userId="62390808-c838-45e6-be59-d6fd0d208bc8" providerId="ADAL" clId="{0439EC8E-7C60-FD47-90A2-6D462D5C00F4}" dt="2023-01-11T00:57:24.502" v="503"/>
        <pc:sldMkLst>
          <pc:docMk/>
          <pc:sldMk cId="3241349083" sldId="492"/>
        </pc:sldMkLst>
      </pc:sldChg>
      <pc:sldChg chg="modSp modNotes">
        <pc:chgData name="Daniel Khashabi" userId="62390808-c838-45e6-be59-d6fd0d208bc8" providerId="ADAL" clId="{0439EC8E-7C60-FD47-90A2-6D462D5C00F4}" dt="2023-01-11T00:57:24.502" v="503"/>
        <pc:sldMkLst>
          <pc:docMk/>
          <pc:sldMk cId="658051344" sldId="493"/>
        </pc:sldMkLst>
      </pc:sldChg>
      <pc:sldChg chg="modSp modNotes">
        <pc:chgData name="Daniel Khashabi" userId="62390808-c838-45e6-be59-d6fd0d208bc8" providerId="ADAL" clId="{0439EC8E-7C60-FD47-90A2-6D462D5C00F4}" dt="2023-01-11T00:57:24.502" v="503"/>
        <pc:sldMkLst>
          <pc:docMk/>
          <pc:sldMk cId="1303684050" sldId="494"/>
        </pc:sldMkLst>
      </pc:sldChg>
      <pc:sldChg chg="modSp modNotes">
        <pc:chgData name="Daniel Khashabi" userId="62390808-c838-45e6-be59-d6fd0d208bc8" providerId="ADAL" clId="{0439EC8E-7C60-FD47-90A2-6D462D5C00F4}" dt="2023-01-11T00:57:24.502" v="503"/>
        <pc:sldMkLst>
          <pc:docMk/>
          <pc:sldMk cId="2974659538" sldId="495"/>
        </pc:sldMkLst>
      </pc:sldChg>
      <pc:sldChg chg="modSp modNotes">
        <pc:chgData name="Daniel Khashabi" userId="62390808-c838-45e6-be59-d6fd0d208bc8" providerId="ADAL" clId="{0439EC8E-7C60-FD47-90A2-6D462D5C00F4}" dt="2023-01-11T00:57:24.502" v="503"/>
        <pc:sldMkLst>
          <pc:docMk/>
          <pc:sldMk cId="354443461" sldId="496"/>
        </pc:sldMkLst>
      </pc:sldChg>
      <pc:sldChg chg="modSp modNotes">
        <pc:chgData name="Daniel Khashabi" userId="62390808-c838-45e6-be59-d6fd0d208bc8" providerId="ADAL" clId="{0439EC8E-7C60-FD47-90A2-6D462D5C00F4}" dt="2023-01-11T00:57:24.502" v="503"/>
        <pc:sldMkLst>
          <pc:docMk/>
          <pc:sldMk cId="1167609536" sldId="497"/>
        </pc:sldMkLst>
      </pc:sldChg>
      <pc:sldChg chg="modSp modNotes">
        <pc:chgData name="Daniel Khashabi" userId="62390808-c838-45e6-be59-d6fd0d208bc8" providerId="ADAL" clId="{0439EC8E-7C60-FD47-90A2-6D462D5C00F4}" dt="2023-01-11T00:57:24.502" v="503"/>
        <pc:sldMkLst>
          <pc:docMk/>
          <pc:sldMk cId="2714805550" sldId="498"/>
        </pc:sldMkLst>
      </pc:sldChg>
      <pc:sldChg chg="modSp modNotes">
        <pc:chgData name="Daniel Khashabi" userId="62390808-c838-45e6-be59-d6fd0d208bc8" providerId="ADAL" clId="{0439EC8E-7C60-FD47-90A2-6D462D5C00F4}" dt="2023-01-11T00:57:24.502" v="503"/>
        <pc:sldMkLst>
          <pc:docMk/>
          <pc:sldMk cId="2704700270" sldId="499"/>
        </pc:sldMkLst>
      </pc:sldChg>
      <pc:sldChg chg="modSp modNotes">
        <pc:chgData name="Daniel Khashabi" userId="62390808-c838-45e6-be59-d6fd0d208bc8" providerId="ADAL" clId="{0439EC8E-7C60-FD47-90A2-6D462D5C00F4}" dt="2023-01-11T00:57:24.502" v="503"/>
        <pc:sldMkLst>
          <pc:docMk/>
          <pc:sldMk cId="2552820905" sldId="500"/>
        </pc:sldMkLst>
      </pc:sldChg>
      <pc:sldChg chg="modSp modNotes">
        <pc:chgData name="Daniel Khashabi" userId="62390808-c838-45e6-be59-d6fd0d208bc8" providerId="ADAL" clId="{0439EC8E-7C60-FD47-90A2-6D462D5C00F4}" dt="2023-01-11T00:57:24.502" v="503"/>
        <pc:sldMkLst>
          <pc:docMk/>
          <pc:sldMk cId="2163998519" sldId="501"/>
        </pc:sldMkLst>
      </pc:sldChg>
      <pc:sldChg chg="modSp modNotes">
        <pc:chgData name="Daniel Khashabi" userId="62390808-c838-45e6-be59-d6fd0d208bc8" providerId="ADAL" clId="{0439EC8E-7C60-FD47-90A2-6D462D5C00F4}" dt="2023-01-11T00:57:24.502" v="503"/>
        <pc:sldMkLst>
          <pc:docMk/>
          <pc:sldMk cId="3760016070" sldId="502"/>
        </pc:sldMkLst>
      </pc:sldChg>
      <pc:sldChg chg="modSp modNotes">
        <pc:chgData name="Daniel Khashabi" userId="62390808-c838-45e6-be59-d6fd0d208bc8" providerId="ADAL" clId="{0439EC8E-7C60-FD47-90A2-6D462D5C00F4}" dt="2023-01-11T00:57:24.502" v="503"/>
        <pc:sldMkLst>
          <pc:docMk/>
          <pc:sldMk cId="1783165777" sldId="503"/>
        </pc:sldMkLst>
      </pc:sldChg>
      <pc:sldChg chg="modSp modNotes">
        <pc:chgData name="Daniel Khashabi" userId="62390808-c838-45e6-be59-d6fd0d208bc8" providerId="ADAL" clId="{0439EC8E-7C60-FD47-90A2-6D462D5C00F4}" dt="2023-01-11T00:57:24.502" v="503"/>
        <pc:sldMkLst>
          <pc:docMk/>
          <pc:sldMk cId="4087064700" sldId="504"/>
        </pc:sldMkLst>
      </pc:sldChg>
      <pc:sldChg chg="modSp modNotes">
        <pc:chgData name="Daniel Khashabi" userId="62390808-c838-45e6-be59-d6fd0d208bc8" providerId="ADAL" clId="{0439EC8E-7C60-FD47-90A2-6D462D5C00F4}" dt="2023-01-11T00:57:24.502" v="503"/>
        <pc:sldMkLst>
          <pc:docMk/>
          <pc:sldMk cId="3260195695" sldId="505"/>
        </pc:sldMkLst>
      </pc:sldChg>
      <pc:sldChg chg="modSp modNotes">
        <pc:chgData name="Daniel Khashabi" userId="62390808-c838-45e6-be59-d6fd0d208bc8" providerId="ADAL" clId="{0439EC8E-7C60-FD47-90A2-6D462D5C00F4}" dt="2023-01-11T00:57:24.502" v="503"/>
        <pc:sldMkLst>
          <pc:docMk/>
          <pc:sldMk cId="2629283079" sldId="506"/>
        </pc:sldMkLst>
      </pc:sldChg>
      <pc:sldChg chg="modSp modNotes">
        <pc:chgData name="Daniel Khashabi" userId="62390808-c838-45e6-be59-d6fd0d208bc8" providerId="ADAL" clId="{0439EC8E-7C60-FD47-90A2-6D462D5C00F4}" dt="2023-01-11T00:57:24.502" v="503"/>
        <pc:sldMkLst>
          <pc:docMk/>
          <pc:sldMk cId="1411925560" sldId="507"/>
        </pc:sldMkLst>
      </pc:sldChg>
      <pc:sldChg chg="modSp modNotes">
        <pc:chgData name="Daniel Khashabi" userId="62390808-c838-45e6-be59-d6fd0d208bc8" providerId="ADAL" clId="{0439EC8E-7C60-FD47-90A2-6D462D5C00F4}" dt="2023-01-11T00:57:24.502" v="503"/>
        <pc:sldMkLst>
          <pc:docMk/>
          <pc:sldMk cId="426902672" sldId="508"/>
        </pc:sldMkLst>
      </pc:sldChg>
      <pc:sldChg chg="modSp modNotes">
        <pc:chgData name="Daniel Khashabi" userId="62390808-c838-45e6-be59-d6fd0d208bc8" providerId="ADAL" clId="{0439EC8E-7C60-FD47-90A2-6D462D5C00F4}" dt="2023-01-11T00:57:24.502" v="503"/>
        <pc:sldMkLst>
          <pc:docMk/>
          <pc:sldMk cId="1705921395" sldId="509"/>
        </pc:sldMkLst>
      </pc:sldChg>
      <pc:sldChg chg="modSp modNotes">
        <pc:chgData name="Daniel Khashabi" userId="62390808-c838-45e6-be59-d6fd0d208bc8" providerId="ADAL" clId="{0439EC8E-7C60-FD47-90A2-6D462D5C00F4}" dt="2023-01-11T00:57:24.502" v="503"/>
        <pc:sldMkLst>
          <pc:docMk/>
          <pc:sldMk cId="1744192743" sldId="510"/>
        </pc:sldMkLst>
      </pc:sldChg>
      <pc:sldChg chg="modSp modNotes">
        <pc:chgData name="Daniel Khashabi" userId="62390808-c838-45e6-be59-d6fd0d208bc8" providerId="ADAL" clId="{0439EC8E-7C60-FD47-90A2-6D462D5C00F4}" dt="2023-01-11T00:57:24.502" v="503"/>
        <pc:sldMkLst>
          <pc:docMk/>
          <pc:sldMk cId="4073206488" sldId="511"/>
        </pc:sldMkLst>
      </pc:sldChg>
      <pc:sldChg chg="modSp modNotes">
        <pc:chgData name="Daniel Khashabi" userId="62390808-c838-45e6-be59-d6fd0d208bc8" providerId="ADAL" clId="{0439EC8E-7C60-FD47-90A2-6D462D5C00F4}" dt="2023-01-11T00:57:24.502" v="503"/>
        <pc:sldMkLst>
          <pc:docMk/>
          <pc:sldMk cId="3097302770" sldId="512"/>
        </pc:sldMkLst>
      </pc:sldChg>
      <pc:sldChg chg="modSp modNotes">
        <pc:chgData name="Daniel Khashabi" userId="62390808-c838-45e6-be59-d6fd0d208bc8" providerId="ADAL" clId="{0439EC8E-7C60-FD47-90A2-6D462D5C00F4}" dt="2023-01-11T00:57:24.502" v="503"/>
        <pc:sldMkLst>
          <pc:docMk/>
          <pc:sldMk cId="74723470" sldId="514"/>
        </pc:sldMkLst>
      </pc:sldChg>
      <pc:sldChg chg="modSp modNotes">
        <pc:chgData name="Daniel Khashabi" userId="62390808-c838-45e6-be59-d6fd0d208bc8" providerId="ADAL" clId="{0439EC8E-7C60-FD47-90A2-6D462D5C00F4}" dt="2023-01-11T00:57:24.502" v="503"/>
        <pc:sldMkLst>
          <pc:docMk/>
          <pc:sldMk cId="1614663588" sldId="515"/>
        </pc:sldMkLst>
      </pc:sldChg>
      <pc:sldChg chg="modSp modNotes">
        <pc:chgData name="Daniel Khashabi" userId="62390808-c838-45e6-be59-d6fd0d208bc8" providerId="ADAL" clId="{0439EC8E-7C60-FD47-90A2-6D462D5C00F4}" dt="2023-01-11T00:57:24.502" v="503"/>
        <pc:sldMkLst>
          <pc:docMk/>
          <pc:sldMk cId="4222778642" sldId="516"/>
        </pc:sldMkLst>
      </pc:sldChg>
      <pc:sldChg chg="modSp">
        <pc:chgData name="Daniel Khashabi" userId="62390808-c838-45e6-be59-d6fd0d208bc8" providerId="ADAL" clId="{0439EC8E-7C60-FD47-90A2-6D462D5C00F4}" dt="2023-01-11T00:57:24.502" v="503"/>
        <pc:sldMkLst>
          <pc:docMk/>
          <pc:sldMk cId="2311711431" sldId="517"/>
        </pc:sldMkLst>
      </pc:sldChg>
      <pc:sldChg chg="modSp modNotes">
        <pc:chgData name="Daniel Khashabi" userId="62390808-c838-45e6-be59-d6fd0d208bc8" providerId="ADAL" clId="{0439EC8E-7C60-FD47-90A2-6D462D5C00F4}" dt="2023-01-11T00:57:24.502" v="503"/>
        <pc:sldMkLst>
          <pc:docMk/>
          <pc:sldMk cId="564985647" sldId="518"/>
        </pc:sldMkLst>
      </pc:sldChg>
      <pc:sldChg chg="modSp">
        <pc:chgData name="Daniel Khashabi" userId="62390808-c838-45e6-be59-d6fd0d208bc8" providerId="ADAL" clId="{0439EC8E-7C60-FD47-90A2-6D462D5C00F4}" dt="2023-01-11T00:57:24.502" v="503"/>
        <pc:sldMkLst>
          <pc:docMk/>
          <pc:sldMk cId="2480435344" sldId="519"/>
        </pc:sldMkLst>
      </pc:sldChg>
      <pc:sldChg chg="modSp modNotes">
        <pc:chgData name="Daniel Khashabi" userId="62390808-c838-45e6-be59-d6fd0d208bc8" providerId="ADAL" clId="{0439EC8E-7C60-FD47-90A2-6D462D5C00F4}" dt="2023-01-11T00:57:24.502" v="503"/>
        <pc:sldMkLst>
          <pc:docMk/>
          <pc:sldMk cId="2450095062" sldId="520"/>
        </pc:sldMkLst>
      </pc:sldChg>
      <pc:sldChg chg="modSp modNotes">
        <pc:chgData name="Daniel Khashabi" userId="62390808-c838-45e6-be59-d6fd0d208bc8" providerId="ADAL" clId="{0439EC8E-7C60-FD47-90A2-6D462D5C00F4}" dt="2023-01-11T00:57:24.502" v="503"/>
        <pc:sldMkLst>
          <pc:docMk/>
          <pc:sldMk cId="1657237973" sldId="578"/>
        </pc:sldMkLst>
      </pc:sldChg>
      <pc:sldChg chg="modSp modNotes">
        <pc:chgData name="Daniel Khashabi" userId="62390808-c838-45e6-be59-d6fd0d208bc8" providerId="ADAL" clId="{0439EC8E-7C60-FD47-90A2-6D462D5C00F4}" dt="2023-01-11T00:57:24.502" v="503"/>
        <pc:sldMkLst>
          <pc:docMk/>
          <pc:sldMk cId="591689327" sldId="579"/>
        </pc:sldMkLst>
      </pc:sldChg>
      <pc:sldChg chg="modSp modNotes">
        <pc:chgData name="Daniel Khashabi" userId="62390808-c838-45e6-be59-d6fd0d208bc8" providerId="ADAL" clId="{0439EC8E-7C60-FD47-90A2-6D462D5C00F4}" dt="2023-01-11T00:57:24.502" v="503"/>
        <pc:sldMkLst>
          <pc:docMk/>
          <pc:sldMk cId="4077723832" sldId="580"/>
        </pc:sldMkLst>
      </pc:sldChg>
      <pc:sldChg chg="modSp modNotes">
        <pc:chgData name="Daniel Khashabi" userId="62390808-c838-45e6-be59-d6fd0d208bc8" providerId="ADAL" clId="{0439EC8E-7C60-FD47-90A2-6D462D5C00F4}" dt="2023-01-11T00:57:24.502" v="503"/>
        <pc:sldMkLst>
          <pc:docMk/>
          <pc:sldMk cId="1687794412" sldId="581"/>
        </pc:sldMkLst>
      </pc:sldChg>
      <pc:sldChg chg="modSp modNotes">
        <pc:chgData name="Daniel Khashabi" userId="62390808-c838-45e6-be59-d6fd0d208bc8" providerId="ADAL" clId="{0439EC8E-7C60-FD47-90A2-6D462D5C00F4}" dt="2023-01-11T00:57:24.502" v="503"/>
        <pc:sldMkLst>
          <pc:docMk/>
          <pc:sldMk cId="4108800004" sldId="582"/>
        </pc:sldMkLst>
      </pc:sldChg>
      <pc:sldChg chg="modSp modNotes">
        <pc:chgData name="Daniel Khashabi" userId="62390808-c838-45e6-be59-d6fd0d208bc8" providerId="ADAL" clId="{0439EC8E-7C60-FD47-90A2-6D462D5C00F4}" dt="2023-01-11T00:57:24.502" v="503"/>
        <pc:sldMkLst>
          <pc:docMk/>
          <pc:sldMk cId="3752720095" sldId="583"/>
        </pc:sldMkLst>
      </pc:sldChg>
      <pc:sldChg chg="modSp modNotes">
        <pc:chgData name="Daniel Khashabi" userId="62390808-c838-45e6-be59-d6fd0d208bc8" providerId="ADAL" clId="{0439EC8E-7C60-FD47-90A2-6D462D5C00F4}" dt="2023-01-11T00:57:24.502" v="503"/>
        <pc:sldMkLst>
          <pc:docMk/>
          <pc:sldMk cId="2077774917" sldId="586"/>
        </pc:sldMkLst>
      </pc:sldChg>
      <pc:sldChg chg="modSp add del mod">
        <pc:chgData name="Daniel Khashabi" userId="62390808-c838-45e6-be59-d6fd0d208bc8" providerId="ADAL" clId="{0439EC8E-7C60-FD47-90A2-6D462D5C00F4}" dt="2023-01-11T00:50:09.530" v="198" actId="2696"/>
        <pc:sldMkLst>
          <pc:docMk/>
          <pc:sldMk cId="2515119926" sldId="596"/>
        </pc:sldMkLst>
      </pc:sldChg>
      <pc:sldChg chg="modSp add mod modShow modNotes">
        <pc:chgData name="Daniel Khashabi" userId="62390808-c838-45e6-be59-d6fd0d208bc8" providerId="ADAL" clId="{0439EC8E-7C60-FD47-90A2-6D462D5C00F4}" dt="2023-01-11T00:57:24.502" v="503"/>
        <pc:sldMkLst>
          <pc:docMk/>
          <pc:sldMk cId="3241233427" sldId="596"/>
        </pc:sldMkLst>
      </pc:sldChg>
      <pc:sldChg chg="modSp add mod">
        <pc:chgData name="Daniel Khashabi" userId="62390808-c838-45e6-be59-d6fd0d208bc8" providerId="ADAL" clId="{0439EC8E-7C60-FD47-90A2-6D462D5C00F4}" dt="2023-01-11T00:57:37.159" v="504"/>
        <pc:sldMkLst>
          <pc:docMk/>
          <pc:sldMk cId="277184893" sldId="1596"/>
        </pc:sldMkLst>
      </pc:sldChg>
      <pc:sldChg chg="modSp add del mod">
        <pc:chgData name="Daniel Khashabi" userId="62390808-c838-45e6-be59-d6fd0d208bc8" providerId="ADAL" clId="{0439EC8E-7C60-FD47-90A2-6D462D5C00F4}" dt="2023-01-11T00:50:09.530" v="198" actId="2696"/>
        <pc:sldMkLst>
          <pc:docMk/>
          <pc:sldMk cId="1119788886" sldId="1600"/>
        </pc:sldMkLst>
      </pc:sldChg>
      <pc:sldChg chg="modSp add mod chgLayout modNotes">
        <pc:chgData name="Daniel Khashabi" userId="62390808-c838-45e6-be59-d6fd0d208bc8" providerId="ADAL" clId="{0439EC8E-7C60-FD47-90A2-6D462D5C00F4}" dt="2023-01-11T00:57:24.502" v="503"/>
        <pc:sldMkLst>
          <pc:docMk/>
          <pc:sldMk cId="2829751526" sldId="1600"/>
        </pc:sldMkLst>
      </pc:sldChg>
      <pc:sldChg chg="modSp add mod">
        <pc:chgData name="Daniel Khashabi" userId="62390808-c838-45e6-be59-d6fd0d208bc8" providerId="ADAL" clId="{0439EC8E-7C60-FD47-90A2-6D462D5C00F4}" dt="2023-01-11T00:57:37.159" v="504"/>
        <pc:sldMkLst>
          <pc:docMk/>
          <pc:sldMk cId="977812050" sldId="1601"/>
        </pc:sldMkLst>
      </pc:sldChg>
      <pc:sldChg chg="modSp add">
        <pc:chgData name="Daniel Khashabi" userId="62390808-c838-45e6-be59-d6fd0d208bc8" providerId="ADAL" clId="{0439EC8E-7C60-FD47-90A2-6D462D5C00F4}" dt="2023-01-11T00:57:24.502" v="503"/>
        <pc:sldMkLst>
          <pc:docMk/>
          <pc:sldMk cId="3048726238" sldId="1605"/>
        </pc:sldMkLst>
      </pc:sldChg>
      <pc:sldChg chg="modSp add mod modAnim modNotes">
        <pc:chgData name="Daniel Khashabi" userId="62390808-c838-45e6-be59-d6fd0d208bc8" providerId="ADAL" clId="{0439EC8E-7C60-FD47-90A2-6D462D5C00F4}" dt="2023-01-11T00:57:37.159" v="504"/>
        <pc:sldMkLst>
          <pc:docMk/>
          <pc:sldMk cId="3352225948" sldId="1606"/>
        </pc:sldMkLst>
      </pc:sldChg>
      <pc:sldChg chg="modSp add mod">
        <pc:chgData name="Daniel Khashabi" userId="62390808-c838-45e6-be59-d6fd0d208bc8" providerId="ADAL" clId="{0439EC8E-7C60-FD47-90A2-6D462D5C00F4}" dt="2023-01-11T00:57:24.502" v="503"/>
        <pc:sldMkLst>
          <pc:docMk/>
          <pc:sldMk cId="848025613" sldId="1610"/>
        </pc:sldMkLst>
      </pc:sldChg>
      <pc:sldChg chg="modSp add mod">
        <pc:chgData name="Daniel Khashabi" userId="62390808-c838-45e6-be59-d6fd0d208bc8" providerId="ADAL" clId="{0439EC8E-7C60-FD47-90A2-6D462D5C00F4}" dt="2023-01-11T00:57:24.502" v="503"/>
        <pc:sldMkLst>
          <pc:docMk/>
          <pc:sldMk cId="590724948" sldId="1611"/>
        </pc:sldMkLst>
      </pc:sldChg>
      <pc:sldChg chg="modSp add mod">
        <pc:chgData name="Daniel Khashabi" userId="62390808-c838-45e6-be59-d6fd0d208bc8" providerId="ADAL" clId="{0439EC8E-7C60-FD47-90A2-6D462D5C00F4}" dt="2023-01-11T00:57:24.502" v="503"/>
        <pc:sldMkLst>
          <pc:docMk/>
          <pc:sldMk cId="3169511776" sldId="1612"/>
        </pc:sldMkLst>
      </pc:sldChg>
      <pc:sldChg chg="modSp add mod">
        <pc:chgData name="Daniel Khashabi" userId="62390808-c838-45e6-be59-d6fd0d208bc8" providerId="ADAL" clId="{0439EC8E-7C60-FD47-90A2-6D462D5C00F4}" dt="2023-01-11T00:57:24.502" v="503"/>
        <pc:sldMkLst>
          <pc:docMk/>
          <pc:sldMk cId="609025459" sldId="1613"/>
        </pc:sldMkLst>
      </pc:sldChg>
      <pc:sldChg chg="modSp add mod">
        <pc:chgData name="Daniel Khashabi" userId="62390808-c838-45e6-be59-d6fd0d208bc8" providerId="ADAL" clId="{0439EC8E-7C60-FD47-90A2-6D462D5C00F4}" dt="2023-01-11T00:57:24.502" v="503"/>
        <pc:sldMkLst>
          <pc:docMk/>
          <pc:sldMk cId="670089029" sldId="1614"/>
        </pc:sldMkLst>
      </pc:sldChg>
      <pc:sldChg chg="modSp add mod modNotes">
        <pc:chgData name="Daniel Khashabi" userId="62390808-c838-45e6-be59-d6fd0d208bc8" providerId="ADAL" clId="{0439EC8E-7C60-FD47-90A2-6D462D5C00F4}" dt="2023-01-11T00:57:24.502" v="503"/>
        <pc:sldMkLst>
          <pc:docMk/>
          <pc:sldMk cId="2772866417" sldId="1617"/>
        </pc:sldMkLst>
      </pc:sldChg>
      <pc:sldChg chg="modSp add mod modNotes">
        <pc:chgData name="Daniel Khashabi" userId="62390808-c838-45e6-be59-d6fd0d208bc8" providerId="ADAL" clId="{0439EC8E-7C60-FD47-90A2-6D462D5C00F4}" dt="2023-01-11T00:57:24.502" v="503"/>
        <pc:sldMkLst>
          <pc:docMk/>
          <pc:sldMk cId="2892059775" sldId="1618"/>
        </pc:sldMkLst>
      </pc:sldChg>
      <pc:sldChg chg="modSp add mod">
        <pc:chgData name="Daniel Khashabi" userId="62390808-c838-45e6-be59-d6fd0d208bc8" providerId="ADAL" clId="{0439EC8E-7C60-FD47-90A2-6D462D5C00F4}" dt="2023-01-11T00:57:24.502" v="503"/>
        <pc:sldMkLst>
          <pc:docMk/>
          <pc:sldMk cId="3536256777" sldId="1619"/>
        </pc:sldMkLst>
      </pc:sldChg>
      <pc:sldChg chg="modSp add mod">
        <pc:chgData name="Daniel Khashabi" userId="62390808-c838-45e6-be59-d6fd0d208bc8" providerId="ADAL" clId="{0439EC8E-7C60-FD47-90A2-6D462D5C00F4}" dt="2023-01-11T00:57:24.502" v="503"/>
        <pc:sldMkLst>
          <pc:docMk/>
          <pc:sldMk cId="3959706283" sldId="1620"/>
        </pc:sldMkLst>
      </pc:sldChg>
      <pc:sldChg chg="modSp add mod">
        <pc:chgData name="Daniel Khashabi" userId="62390808-c838-45e6-be59-d6fd0d208bc8" providerId="ADAL" clId="{0439EC8E-7C60-FD47-90A2-6D462D5C00F4}" dt="2023-01-11T00:57:24.502" v="503"/>
        <pc:sldMkLst>
          <pc:docMk/>
          <pc:sldMk cId="2566398262" sldId="1622"/>
        </pc:sldMkLst>
      </pc:sldChg>
      <pc:sldChg chg="modSp add mod">
        <pc:chgData name="Daniel Khashabi" userId="62390808-c838-45e6-be59-d6fd0d208bc8" providerId="ADAL" clId="{0439EC8E-7C60-FD47-90A2-6D462D5C00F4}" dt="2023-01-11T00:57:24.502" v="503"/>
        <pc:sldMkLst>
          <pc:docMk/>
          <pc:sldMk cId="3967499559" sldId="1623"/>
        </pc:sldMkLst>
      </pc:sldChg>
      <pc:sldChg chg="modSp add mod">
        <pc:chgData name="Daniel Khashabi" userId="62390808-c838-45e6-be59-d6fd0d208bc8" providerId="ADAL" clId="{0439EC8E-7C60-FD47-90A2-6D462D5C00F4}" dt="2023-01-11T00:57:24.502" v="503"/>
        <pc:sldMkLst>
          <pc:docMk/>
          <pc:sldMk cId="3728407031" sldId="1624"/>
        </pc:sldMkLst>
      </pc:sldChg>
      <pc:sldChg chg="modSp add mod">
        <pc:chgData name="Daniel Khashabi" userId="62390808-c838-45e6-be59-d6fd0d208bc8" providerId="ADAL" clId="{0439EC8E-7C60-FD47-90A2-6D462D5C00F4}" dt="2023-01-11T00:57:24.502" v="503"/>
        <pc:sldMkLst>
          <pc:docMk/>
          <pc:sldMk cId="1356427523" sldId="1625"/>
        </pc:sldMkLst>
      </pc:sldChg>
      <pc:sldChg chg="modSp add mod modNotes">
        <pc:chgData name="Daniel Khashabi" userId="62390808-c838-45e6-be59-d6fd0d208bc8" providerId="ADAL" clId="{0439EC8E-7C60-FD47-90A2-6D462D5C00F4}" dt="2023-01-11T00:57:37.159" v="504"/>
        <pc:sldMkLst>
          <pc:docMk/>
          <pc:sldMk cId="1422955403" sldId="1627"/>
        </pc:sldMkLst>
      </pc:sldChg>
      <pc:sldChg chg="modSp add mod modNotes">
        <pc:chgData name="Daniel Khashabi" userId="62390808-c838-45e6-be59-d6fd0d208bc8" providerId="ADAL" clId="{0439EC8E-7C60-FD47-90A2-6D462D5C00F4}" dt="2023-01-11T00:57:37.159" v="504"/>
        <pc:sldMkLst>
          <pc:docMk/>
          <pc:sldMk cId="1639325383" sldId="1628"/>
        </pc:sldMkLst>
      </pc:sldChg>
      <pc:sldChg chg="modSp add mod">
        <pc:chgData name="Daniel Khashabi" userId="62390808-c838-45e6-be59-d6fd0d208bc8" providerId="ADAL" clId="{0439EC8E-7C60-FD47-90A2-6D462D5C00F4}" dt="2023-01-11T00:57:24.502" v="503"/>
        <pc:sldMkLst>
          <pc:docMk/>
          <pc:sldMk cId="601207151" sldId="1630"/>
        </pc:sldMkLst>
      </pc:sldChg>
      <pc:sldMasterChg chg="modSp modSldLayout">
        <pc:chgData name="Daniel Khashabi" userId="62390808-c838-45e6-be59-d6fd0d208bc8" providerId="ADAL" clId="{0439EC8E-7C60-FD47-90A2-6D462D5C00F4}" dt="2023-01-11T00:57:24.502" v="503"/>
        <pc:sldMasterMkLst>
          <pc:docMk/>
          <pc:sldMasterMk cId="0" sldId="2147483684"/>
        </pc:sldMasterMkLst>
        <pc:sldLayoutChg chg="modSp">
          <pc:chgData name="Daniel Khashabi" userId="62390808-c838-45e6-be59-d6fd0d208bc8" providerId="ADAL" clId="{0439EC8E-7C60-FD47-90A2-6D462D5C00F4}" dt="2023-01-11T00:57:24.502" v="503"/>
          <pc:sldLayoutMkLst>
            <pc:docMk/>
            <pc:sldMasterMk cId="0" sldId="2147483684"/>
            <pc:sldLayoutMk cId="0" sldId="2147483651"/>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2"/>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3"/>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5"/>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6"/>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7"/>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1145179345" sldId="2147483672"/>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3"/>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4"/>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6"/>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7"/>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8"/>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9"/>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0"/>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1"/>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2"/>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3"/>
          </pc:sldLayoutMkLst>
        </pc:sldLayoutChg>
        <pc:sldLayoutChg chg="modSp">
          <pc:chgData name="Daniel Khashabi" userId="62390808-c838-45e6-be59-d6fd0d208bc8" providerId="ADAL" clId="{0439EC8E-7C60-FD47-90A2-6D462D5C00F4}" dt="2023-01-11T00:57:24.502" v="503"/>
          <pc:sldLayoutMkLst>
            <pc:docMk/>
            <pc:sldMasterMk cId="0" sldId="2147483684"/>
            <pc:sldLayoutMk cId="16812903" sldId="2147483686"/>
          </pc:sldLayoutMkLst>
        </pc:sldLayoutChg>
      </pc:sldMasterChg>
    </pc:docChg>
  </pc:docChgLst>
</pc:chgInfo>
</file>

<file path=ppt/comments/modernComment_124_74BB937E.xml><?xml version="1.0" encoding="utf-8"?>
<p188:cmLst xmlns:a="http://schemas.openxmlformats.org/drawingml/2006/main" xmlns:r="http://schemas.openxmlformats.org/officeDocument/2006/relationships" xmlns:p188="http://schemas.microsoft.com/office/powerpoint/2018/8/main">
  <p188:cm id="{AE6C50C8-2969-0C4C-953C-AB03178FF7DB}" authorId="{AC97BE05-7214-46BD-569F-A0959E827800}" created="2025-03-13T14:30:14.769">
    <pc:sldMkLst xmlns:pc="http://schemas.microsoft.com/office/powerpoint/2013/main/command">
      <pc:docMk/>
      <pc:sldMk cId="1958450046" sldId="292"/>
    </pc:sldMkLst>
    <p188:txBody>
      <a:bodyPr/>
      <a:lstStyle/>
      <a:p>
        <a:r>
          <a:rPr lang="en-US"/>
          <a:t>Need a better visualization here </a:t>
        </a:r>
      </a:p>
    </p188:txBody>
  </p188:cm>
</p188:cmLst>
</file>

<file path=ppt/comments/modernComment_82F_91EEFB4E.xml><?xml version="1.0" encoding="utf-8"?>
<p188:cmLst xmlns:a="http://schemas.openxmlformats.org/drawingml/2006/main" xmlns:r="http://schemas.openxmlformats.org/officeDocument/2006/relationships" xmlns:p188="http://schemas.microsoft.com/office/powerpoint/2018/8/main">
  <p188:cm id="{97F3EBB5-EF37-BA4E-B5DC-6654A2AAAD5A}" authorId="{AC97BE05-7214-46BD-569F-A0959E827800}" status="resolved" created="2023-12-28T03:46:04.498" complete="100000">
    <pc:sldMkLst xmlns:pc="http://schemas.microsoft.com/office/powerpoint/2013/main/command">
      <pc:docMk/>
      <pc:sldMk cId="2448358222" sldId="2095"/>
    </pc:sldMkLst>
    <p188:txBody>
      <a:bodyPr/>
      <a:lstStyle/>
      <a:p>
        <a:r>
          <a:rPr lang="en-US"/>
          <a:t>Rework this slide.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79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204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6578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6138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4984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35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 continuous prompts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Typically defined as a vector of real numbers prepended to the embedding of an input text to make the model generate a desired outcome.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a continuous prompts that effectively solves the sentiment classification task. </a:t>
            </a:r>
          </a:p>
          <a:p>
            <a:pPr marL="628650" lvl="1" indent="-171450" rtl="0">
              <a:buFont typeface="Arial" panose="020B0604020202020204" pitchFamily="34" charset="0"/>
              <a:buChar char="•"/>
            </a:pP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continuous prompts are complementary to their discrete counterparts: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have algorithms for effectively optimizing them.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However, </a:t>
            </a:r>
            <a:r>
              <a:rPr lang="en-US" sz="1200" b="0" i="0" u="none" strike="noStrike" kern="1200" dirty="0">
                <a:solidFill>
                  <a:schemeClr val="tx1"/>
                </a:solidFill>
                <a:effectLst/>
                <a:latin typeface="+mn-lt"/>
                <a:ea typeface="+mn-ea"/>
                <a:cs typeface="+mn-cs"/>
                <a:sym typeface="Wingdings" pitchFamily="2" charset="2"/>
              </a:rPr>
              <a:t>meaningful interpretation of continuous prompts </a:t>
            </a:r>
            <a:r>
              <a:rPr lang="en-US" sz="1200" b="0" i="0" u="none" strike="noStrike" kern="1200" dirty="0">
                <a:solidFill>
                  <a:schemeClr val="tx1"/>
                </a:solidFill>
                <a:effectLst/>
                <a:latin typeface="+mn-lt"/>
                <a:ea typeface="+mn-ea"/>
                <a:cs typeface="+mn-cs"/>
              </a:rPr>
              <a:t>as natural language is an </a:t>
            </a:r>
            <a:r>
              <a:rPr lang="en-US" sz="1200" b="0" i="0" u="none" strike="noStrike" kern="1200" dirty="0">
                <a:solidFill>
                  <a:schemeClr val="tx1"/>
                </a:solidFill>
                <a:effectLst/>
                <a:latin typeface="+mn-lt"/>
                <a:ea typeface="+mn-ea"/>
                <a:cs typeface="+mn-cs"/>
                <a:sym typeface="Wingdings" pitchFamily="2" charset="2"/>
              </a:rPr>
              <a:t>open question problem.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(click) --- maybe this particular continuous prompt has something to do with sentiment analysis?? Unclear. </a:t>
            </a: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Motivated by this, we are interested in the research question of … </a:t>
            </a: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b="0" strike="sngStrike" dirty="0">
                <a:effectLst/>
              </a:rPr>
              <a:t>Motivated by the discrepancies between discrete and continuous prompts, we study focus continuous prompts and their interpretability. </a:t>
            </a:r>
          </a:p>
        </p:txBody>
      </p:sp>
      <p:sp>
        <p:nvSpPr>
          <p:cNvPr id="4" name="Slide Number Placeholder 3"/>
          <p:cNvSpPr>
            <a:spLocks noGrp="1"/>
          </p:cNvSpPr>
          <p:nvPr>
            <p:ph type="sldNum" sz="quarter" idx="5"/>
          </p:nvPr>
        </p:nvSpPr>
        <p:spPr/>
        <p:txBody>
          <a:bodyPr/>
          <a:lstStyle/>
          <a:p>
            <a:fld id="{7E3EFFCD-2707-464E-8668-7D1BDDA9873E}" type="slidenum">
              <a:rPr lang="en-US" smtClean="0"/>
              <a:t>50</a:t>
            </a:fld>
            <a:endParaRPr lang="en-US"/>
          </a:p>
        </p:txBody>
      </p:sp>
    </p:spTree>
    <p:extLst>
      <p:ext uri="{BB962C8B-B14F-4D97-AF65-F5344CB8AC3E}">
        <p14:creationId xmlns:p14="http://schemas.microsoft.com/office/powerpoint/2010/main" val="2101027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engineering </a:t>
            </a:r>
          </a:p>
        </p:txBody>
      </p:sp>
    </p:spTree>
    <p:extLst>
      <p:ext uri="{BB962C8B-B14F-4D97-AF65-F5344CB8AC3E}">
        <p14:creationId xmlns:p14="http://schemas.microsoft.com/office/powerpoint/2010/main" val="253985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bf7412a2f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bf7412a2f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1872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75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755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236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2161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4/1/25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4/1/25</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2628"/>
                </a:solidFill>
                <a:latin typeface="Corbel" panose="020B0503020204020204" pitchFamily="34" charset="0"/>
                <a:cs typeface="Corbel" panose="020B0503020204020204" pitchFamily="34" charset="0"/>
              </a:defRPr>
            </a:lvl1pPr>
          </a:lstStyle>
          <a:p>
            <a:endParaRPr dirty="0"/>
          </a:p>
        </p:txBody>
      </p:sp>
      <p:sp>
        <p:nvSpPr>
          <p:cNvPr id="3" name="Holder 3"/>
          <p:cNvSpPr>
            <a:spLocks noGrp="1"/>
          </p:cNvSpPr>
          <p:nvPr>
            <p:ph sz="half" idx="2"/>
          </p:nvPr>
        </p:nvSpPr>
        <p:spPr>
          <a:xfrm>
            <a:off x="384724" y="1216356"/>
            <a:ext cx="3475990" cy="318549"/>
          </a:xfrm>
          <a:prstGeom prst="rect">
            <a:avLst/>
          </a:prstGeom>
        </p:spPr>
        <p:txBody>
          <a:bodyPr wrap="square" lIns="0" tIns="0" rIns="0" bIns="0">
            <a:spAutoFit/>
          </a:bodyPr>
          <a:lstStyle>
            <a:lvl1pPr>
              <a:defRPr sz="1800" b="0" i="0">
                <a:solidFill>
                  <a:srgbClr val="606060"/>
                </a:solidFill>
                <a:latin typeface="Corbel" panose="020B0503020204020204" pitchFamily="34" charset="0"/>
                <a:cs typeface="Corbel" panose="020B0503020204020204" pitchFamily="34" charset="0"/>
              </a:defRPr>
            </a:lvl1pPr>
          </a:lstStyle>
          <a:p>
            <a:endParaRPr dirty="0"/>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latin typeface="Corbel" panose="020B0503020204020204" pitchFamily="34" charset="0"/>
              </a:defRPr>
            </a:lvl1pPr>
          </a:lstStyle>
          <a:p>
            <a:endParaRPr lang="en-US"/>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latin typeface="Corbel" panose="020B0503020204020204" pitchFamily="34" charset="0"/>
              </a:defRPr>
            </a:lvl1pPr>
          </a:lstStyle>
          <a:p>
            <a:fld id="{1D8BD707-D9CF-40AE-B4C6-C98DA3205C09}" type="datetimeFigureOut">
              <a:rPr lang="en-US" smtClean="0"/>
              <a:pPr/>
              <a:t>4/1/25</a:t>
            </a:fld>
            <a:endParaRPr lang="en-US" dirty="0"/>
          </a:p>
        </p:txBody>
      </p:sp>
      <p:sp>
        <p:nvSpPr>
          <p:cNvPr id="7" name="Holder 7"/>
          <p:cNvSpPr>
            <a:spLocks noGrp="1"/>
          </p:cNvSpPr>
          <p:nvPr>
            <p:ph type="sldNum" sz="quarter" idx="7"/>
          </p:nvPr>
        </p:nvSpPr>
        <p:spPr/>
        <p:txBody>
          <a:bodyPr lIns="0" tIns="0" rIns="0" bIns="0"/>
          <a:lstStyle>
            <a:lvl1pPr>
              <a:defRPr sz="1000" b="0" i="0">
                <a:solidFill>
                  <a:srgbClr val="1F2628"/>
                </a:solidFill>
                <a:latin typeface="Corbel" panose="020B0503020204020204" pitchFamily="34" charset="0"/>
                <a:cs typeface="Corbel" panose="020B0503020204020204" pitchFamily="34" charset="0"/>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3742213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8746332" y="4869657"/>
            <a:ext cx="397669" cy="273844"/>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73986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95581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759167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824518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352405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2923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22684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59469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613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2181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9639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159446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84154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1060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322080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2624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1146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43"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4/1/25</a:t>
            </a:fld>
            <a:endParaRPr lang="en-US"/>
          </a:p>
        </p:txBody>
      </p:sp>
      <p:sp>
        <p:nvSpPr>
          <p:cNvPr id="5" name="Holder 5"/>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17328">
              <a:lnSpc>
                <a:spcPts val="898"/>
              </a:lnSpc>
            </a:pPr>
            <a:fld id="{81D60167-4931-47E6-BA6A-407CBD079E47}" type="slidenum">
              <a:rPr lang="en-US" spc="5" smtClean="0"/>
              <a:pPr marL="17328">
                <a:lnSpc>
                  <a:spcPts val="898"/>
                </a:lnSpc>
              </a:pPr>
              <a:t>‹#›</a:t>
            </a:fld>
            <a:endParaRPr lang="en-US" spc="5" dirty="0"/>
          </a:p>
        </p:txBody>
      </p:sp>
    </p:spTree>
    <p:extLst>
      <p:ext uri="{BB962C8B-B14F-4D97-AF65-F5344CB8AC3E}">
        <p14:creationId xmlns:p14="http://schemas.microsoft.com/office/powerpoint/2010/main" val="2398345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57164" y="452716"/>
            <a:ext cx="7829673" cy="45704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4/1/25</a:t>
            </a:fld>
            <a:endParaRPr lang="en-US"/>
          </a:p>
        </p:txBody>
      </p:sp>
      <p:sp>
        <p:nvSpPr>
          <p:cNvPr id="6" name="Holder 6"/>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17328">
              <a:lnSpc>
                <a:spcPts val="898"/>
              </a:lnSpc>
            </a:pPr>
            <a:fld id="{81D60167-4931-47E6-BA6A-407CBD079E47}" type="slidenum">
              <a:rPr lang="en-US" spc="5" smtClean="0"/>
              <a:pPr marL="17328">
                <a:lnSpc>
                  <a:spcPts val="898"/>
                </a:lnSpc>
              </a:pPr>
              <a:t>‹#›</a:t>
            </a:fld>
            <a:endParaRPr lang="en-US" spc="5" dirty="0"/>
          </a:p>
        </p:txBody>
      </p:sp>
    </p:spTree>
    <p:extLst>
      <p:ext uri="{BB962C8B-B14F-4D97-AF65-F5344CB8AC3E}">
        <p14:creationId xmlns:p14="http://schemas.microsoft.com/office/powerpoint/2010/main" val="6221416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3177463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61377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4/1/25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5350253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20268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43702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425367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1053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6370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899569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725523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22351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811725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928342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2280954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2280954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0180369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8574773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392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1485363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40988430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41209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8336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3726280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2943173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30785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62980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0999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49206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1130472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6132701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4462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229181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39346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978606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2353514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07990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74896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08627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65122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9937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69372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955100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31424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26777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944464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7520897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457539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4679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948341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459125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5957046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35498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95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10" Type="http://schemas.openxmlformats.org/officeDocument/2006/relationships/theme" Target="../theme/theme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7" r:id="rId3"/>
    <p:sldLayoutId id="2147483678" r:id="rId4"/>
    <p:sldLayoutId id="2147483679" r:id="rId5"/>
    <p:sldLayoutId id="2147483655" r:id="rId6"/>
    <p:sldLayoutId id="2147483656" r:id="rId7"/>
    <p:sldLayoutId id="2147483680" r:id="rId8"/>
    <p:sldLayoutId id="2147483681" r:id="rId9"/>
    <p:sldLayoutId id="2147483672" r:id="rId10"/>
    <p:sldLayoutId id="2147483693" r:id="rId11"/>
    <p:sldLayoutId id="2147483695" r:id="rId12"/>
    <p:sldLayoutId id="2147483764" r:id="rId13"/>
    <p:sldLayoutId id="2147483766" r:id="rId14"/>
    <p:sldLayoutId id="214748376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2405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68" r:id="rId15"/>
    <p:sldLayoutId id="2147483769" r:id="rId16"/>
    <p:sldLayoutId id="2147483770" r:id="rId17"/>
    <p:sldLayoutId id="2147483771" r:id="rId18"/>
    <p:sldLayoutId id="2147483772"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57702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73" r:id="rId11"/>
    <p:sldLayoutId id="214748377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00478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03000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arxiv.org/abs/2111.02080" TargetMode="External"/><Relationship Id="rId1" Type="http://schemas.openxmlformats.org/officeDocument/2006/relationships/slideLayout" Target="../slideLayouts/slideLayout17.xml"/><Relationship Id="rId4" Type="http://schemas.openxmlformats.org/officeDocument/2006/relationships/image" Target="NUL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hyperlink" Target="https://arxiv.org/abs/2310.08540"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hyperlink" Target="https://arxiv.org/pdf/2212.10559.pdf" TargetMode="External"/><Relationship Id="rId5" Type="http://schemas.openxmlformats.org/officeDocument/2006/relationships/hyperlink" Target="https://arxiv.org/pdf/2211.15661.pdf" TargetMode="External"/><Relationship Id="rId4" Type="http://schemas.openxmlformats.org/officeDocument/2006/relationships/hyperlink" Target="https://arxiv.org/pdf/2212.07677.pdf"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6.jpg"/><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hyperlink" Target="https://arxiv.org/abs/1908.04926"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hyperlink" Target="https://arxiv.org/abs/2201.11903" TargetMode="External"/></Relationships>
</file>

<file path=ppt/slides/_rels/slide11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17.xml"/><Relationship Id="rId4" Type="http://schemas.openxmlformats.org/officeDocument/2006/relationships/image" Target="../media/image92.jpg"/></Relationships>
</file>

<file path=ppt/slides/_rels/slide12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17.xml"/><Relationship Id="rId5" Type="http://schemas.openxmlformats.org/officeDocument/2006/relationships/image" Target="../media/image92.jpg"/><Relationship Id="rId4" Type="http://schemas.openxmlformats.org/officeDocument/2006/relationships/image" Target="../media/image93.jpg"/></Relationships>
</file>

<file path=ppt/slides/_rels/slide122.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hyperlink" Target="https://arxiv.org/pdf/2212.10001.pdf"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hyperlink" Target="https://github.com/OpenBioLink/ThoughtSource" TargetMode="Externa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2" Type="http://schemas.microsoft.com/office/2018/10/relationships/comments" Target="../comments/modernComment_82F_91EEFB4E.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2104.08691" TargetMode="Externa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104.08691" TargetMode="External"/><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blog.dataiku.com/parameter-efficient-llm-fine-tuning" TargetMode="External"/><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20.jpg"/><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pdf/2405.09673" TargetMode="External"/><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hyperlink" Target="https://docs.google.com/presentation/d/1jv-gSJjaYHjZQa8QC67j6RUFu30zQViJ8CRjQw55EBQ/edit?usp=sharing"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s://www.anyscale.com/blog/fine-tuning-llms-lora-or-full-parameter-an-in-depth-analysis-with-llama-2" TargetMode="External"/><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hyperlink" Target="https://huggingface.co/docs/trl/index" TargetMode="Externa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1.jpg"/></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hyperlink" Target="https://arxiv.org/abs/1902.0075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rxiv.org/abs/2112.08348" TargetMode="External"/><Relationship Id="rId1" Type="http://schemas.openxmlformats.org/officeDocument/2006/relationships/slideLayout" Target="../slideLayouts/slideLayout17.xml"/><Relationship Id="rId4" Type="http://schemas.openxmlformats.org/officeDocument/2006/relationships/image" Target="../media/image45.svg"/></Relationships>
</file>

<file path=ppt/slides/_rels/slide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4.png"/><Relationship Id="rId1" Type="http://schemas.openxmlformats.org/officeDocument/2006/relationships/slideLayout" Target="../slideLayouts/slideLayout17.xml"/><Relationship Id="rId4" Type="http://schemas.openxmlformats.org/officeDocument/2006/relationships/hyperlink" Target="https://arxiv.org/abs/2112.0834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hyperlink" Target="https://arxiv.org/abs/2112.08348" TargetMode="External"/><Relationship Id="rId5" Type="http://schemas.openxmlformats.org/officeDocument/2006/relationships/image" Target="../media/image46.svg"/><Relationship Id="rId4" Type="http://schemas.openxmlformats.org/officeDocument/2006/relationships/image" Target="../media/image47.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hyperlink" Target="https://arxiv.org/abs/2005.1416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17.xml"/><Relationship Id="rId4" Type="http://schemas.openxmlformats.org/officeDocument/2006/relationships/hyperlink" Target="https://arxiv.org/abs/2005.14165"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arxiv.org/abs/2005.14165" TargetMode="Externa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17.xml"/><Relationship Id="rId4" Type="http://schemas.openxmlformats.org/officeDocument/2006/relationships/hyperlink" Target="https://github.com/allenai/acl2022-zerofewshot-tutorial/"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microsoft.com/office/2018/10/relationships/comments" Target="../comments/modernComment_124_74BB937E.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67.jp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67.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67.jp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hyperlink" Target="https://arxiv.org/abs/2109.07830" TargetMode="Externa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hyperlink" Target="https://arxiv.org/abs/2109.07830" TargetMode="External"/><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71.png"/><Relationship Id="rId4" Type="http://schemas.openxmlformats.org/officeDocument/2006/relationships/hyperlink" Target="https://arxiv.org/abs/2104.0831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7.xml"/><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17.xml"/><Relationship Id="rId5" Type="http://schemas.openxmlformats.org/officeDocument/2006/relationships/hyperlink" Target="https://arxiv.org/abs/2202.07206" TargetMode="External"/><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2202.07206" TargetMode="External"/><Relationship Id="rId2" Type="http://schemas.openxmlformats.org/officeDocument/2006/relationships/image" Target="../media/image78.jpg"/><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abs/2202.07206" TargetMode="External"/><Relationship Id="rId2" Type="http://schemas.openxmlformats.org/officeDocument/2006/relationships/image" Target="../media/image78.jp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Adapting Language Models</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/sp2025/</a:t>
            </a:r>
          </a:p>
        </p:txBody>
      </p:sp>
      <p:sp>
        <p:nvSpPr>
          <p:cNvPr id="4" name="TextBox 3">
            <a:extLst>
              <a:ext uri="{FF2B5EF4-FFF2-40B4-BE49-F238E27FC236}">
                <a16:creationId xmlns:a16="http://schemas.microsoft.com/office/drawing/2014/main" id="{53EA38AC-357C-1ED2-309C-FE1C3ACFEF79}"/>
              </a:ext>
            </a:extLst>
          </p:cNvPr>
          <p:cNvSpPr txBox="1"/>
          <p:nvPr/>
        </p:nvSpPr>
        <p:spPr>
          <a:xfrm>
            <a:off x="-112650" y="68217"/>
            <a:ext cx="6166929" cy="253916"/>
          </a:xfrm>
          <a:prstGeom prst="rect">
            <a:avLst/>
          </a:prstGeom>
          <a:noFill/>
        </p:spPr>
        <p:txBody>
          <a:bodyPr wrap="square" rtlCol="0">
            <a:spAutoFit/>
          </a:bodyPr>
          <a:lstStyle/>
          <a:p>
            <a:pPr algn="ctr"/>
            <a:r>
              <a:rPr lang="en-US" sz="1050" dirty="0">
                <a:solidFill>
                  <a:schemeClr val="tx2">
                    <a:lumMod val="20000"/>
                    <a:lumOff val="80000"/>
                  </a:schemeClr>
                </a:solidFill>
                <a:latin typeface="Corbel" panose="020B0503020204020204" pitchFamily="34" charset="0"/>
              </a:rPr>
              <a:t>[Slide credit: </a:t>
            </a:r>
            <a:r>
              <a:rPr lang="en-US" sz="1050" dirty="0" err="1">
                <a:solidFill>
                  <a:schemeClr val="tx2">
                    <a:lumMod val="20000"/>
                    <a:lumOff val="80000"/>
                  </a:schemeClr>
                </a:solidFill>
                <a:latin typeface="Corbel" panose="020B0503020204020204" pitchFamily="34" charset="0"/>
              </a:rPr>
              <a:t>Iz</a:t>
            </a:r>
            <a:r>
              <a:rPr lang="en-US" sz="1050" dirty="0">
                <a:solidFill>
                  <a:schemeClr val="tx2">
                    <a:lumMod val="20000"/>
                    <a:lumOff val="80000"/>
                  </a:schemeClr>
                </a:solidFill>
                <a:latin typeface="Corbel" panose="020B0503020204020204" pitchFamily="34" charset="0"/>
              </a:rPr>
              <a:t> </a:t>
            </a:r>
            <a:r>
              <a:rPr lang="en-US" sz="1050" dirty="0" err="1">
                <a:solidFill>
                  <a:schemeClr val="tx2">
                    <a:lumMod val="20000"/>
                    <a:lumOff val="80000"/>
                  </a:schemeClr>
                </a:solidFill>
                <a:latin typeface="Corbel" panose="020B0503020204020204" pitchFamily="34" charset="0"/>
              </a:rPr>
              <a:t>Beltagy</a:t>
            </a:r>
            <a:r>
              <a:rPr lang="en-US" sz="1050" dirty="0">
                <a:solidFill>
                  <a:schemeClr val="tx2">
                    <a:lumMod val="20000"/>
                    <a:lumOff val="80000"/>
                  </a:schemeClr>
                </a:solidFill>
                <a:latin typeface="Corbel" panose="020B0503020204020204" pitchFamily="34" charset="0"/>
              </a:rPr>
              <a:t>, Arman Cohan, Robert Logan IV, </a:t>
            </a:r>
            <a:r>
              <a:rPr lang="en-US" sz="1050" dirty="0" err="1">
                <a:solidFill>
                  <a:schemeClr val="tx2">
                    <a:lumMod val="20000"/>
                    <a:lumOff val="80000"/>
                  </a:schemeClr>
                </a:solidFill>
                <a:latin typeface="Corbel" panose="020B0503020204020204" pitchFamily="34" charset="0"/>
              </a:rPr>
              <a:t>Sewon</a:t>
            </a:r>
            <a:r>
              <a:rPr lang="en-US" sz="1050" dirty="0">
                <a:solidFill>
                  <a:schemeClr val="tx2">
                    <a:lumMod val="20000"/>
                    <a:lumOff val="80000"/>
                  </a:schemeClr>
                </a:solidFill>
                <a:latin typeface="Corbel" panose="020B0503020204020204" pitchFamily="34" charset="0"/>
              </a:rPr>
              <a:t> Min, Sameer Singh, and many others ]</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20" dirty="0">
                <a:latin typeface="Tahoma" panose="020B0604030504040204" pitchFamily="34" charset="0"/>
                <a:ea typeface="Tahoma" panose="020B0604030504040204" pitchFamily="34" charset="0"/>
                <a:cs typeface="Tahoma" panose="020B0604030504040204" pitchFamily="34" charset="0"/>
              </a:rPr>
              <a:t>Parameter-efficient</a:t>
            </a:r>
            <a:r>
              <a:rPr sz="3297" spc="-9" dirty="0">
                <a:latin typeface="Tahoma" panose="020B0604030504040204" pitchFamily="34" charset="0"/>
                <a:ea typeface="Tahoma" panose="020B0604030504040204" pitchFamily="34" charset="0"/>
                <a:cs typeface="Tahoma" panose="020B0604030504040204" pitchFamily="34" charset="0"/>
              </a:rPr>
              <a:t> </a:t>
            </a:r>
            <a:r>
              <a:rPr lang="en-US" sz="3297" dirty="0">
                <a:latin typeface="Tahoma" panose="020B0604030504040204" pitchFamily="34" charset="0"/>
                <a:ea typeface="Tahoma" panose="020B0604030504040204" pitchFamily="34" charset="0"/>
                <a:cs typeface="Tahoma" panose="020B0604030504040204" pitchFamily="34" charset="0"/>
              </a:rPr>
              <a:t>F</a:t>
            </a:r>
            <a:r>
              <a:rPr sz="3297" dirty="0">
                <a:latin typeface="Tahoma" panose="020B0604030504040204" pitchFamily="34" charset="0"/>
                <a:ea typeface="Tahoma" panose="020B0604030504040204" pitchFamily="34" charset="0"/>
                <a:cs typeface="Tahoma" panose="020B0604030504040204" pitchFamily="34" charset="0"/>
              </a:rPr>
              <a:t>ine-tuning</a:t>
            </a:r>
          </a:p>
        </p:txBody>
      </p:sp>
      <p:sp>
        <p:nvSpPr>
          <p:cNvPr id="5" name="Text Placeholder 4">
            <a:extLst>
              <a:ext uri="{FF2B5EF4-FFF2-40B4-BE49-F238E27FC236}">
                <a16:creationId xmlns:a16="http://schemas.microsoft.com/office/drawing/2014/main" id="{C1EC6303-EEC5-9313-D594-61869E81E31A}"/>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1149236" y="1585864"/>
            <a:ext cx="6768090" cy="3248528"/>
          </a:xfrm>
          <a:prstGeom prst="rect">
            <a:avLst/>
          </a:prstGeom>
        </p:spPr>
      </p:pic>
      <p:sp>
        <p:nvSpPr>
          <p:cNvPr id="4" name="object 4"/>
          <p:cNvSpPr txBox="1"/>
          <p:nvPr/>
        </p:nvSpPr>
        <p:spPr>
          <a:xfrm>
            <a:off x="3254942" y="4967893"/>
            <a:ext cx="2394428" cy="143803"/>
          </a:xfrm>
          <a:prstGeom prst="rect">
            <a:avLst/>
          </a:prstGeom>
        </p:spPr>
        <p:txBody>
          <a:bodyPr vert="horz" wrap="square" lIns="0" tIns="7220" rIns="0" bIns="0" rtlCol="0">
            <a:spAutoFit/>
          </a:bodyPr>
          <a:lstStyle/>
          <a:p>
            <a:pPr marL="5776">
              <a:spcBef>
                <a:spcPts val="57"/>
              </a:spcBef>
            </a:pPr>
            <a:r>
              <a:rPr sz="887" spc="-16" dirty="0">
                <a:solidFill>
                  <a:srgbClr val="5E5E5E"/>
                </a:solidFill>
                <a:latin typeface="Trebuchet MS"/>
                <a:cs typeface="Trebuchet MS"/>
              </a:rPr>
              <a:t>fig</a:t>
            </a:r>
            <a:r>
              <a:rPr sz="887" spc="-7" dirty="0">
                <a:solidFill>
                  <a:srgbClr val="5E5E5E"/>
                </a:solidFill>
                <a:latin typeface="Trebuchet MS"/>
                <a:cs typeface="Trebuchet MS"/>
              </a:rPr>
              <a:t> </a:t>
            </a:r>
            <a:r>
              <a:rPr sz="887" spc="20" dirty="0">
                <a:solidFill>
                  <a:srgbClr val="5E5E5E"/>
                </a:solidFill>
                <a:latin typeface="Trebuchet MS"/>
                <a:cs typeface="Trebuchet MS"/>
              </a:rPr>
              <a:t>source</a:t>
            </a:r>
            <a:r>
              <a:rPr sz="887" spc="-5" dirty="0">
                <a:solidFill>
                  <a:srgbClr val="5E5E5E"/>
                </a:solidFill>
                <a:latin typeface="Trebuchet MS"/>
                <a:cs typeface="Trebuchet MS"/>
              </a:rPr>
              <a:t> </a:t>
            </a:r>
            <a:r>
              <a:rPr sz="887" spc="-20" dirty="0">
                <a:solidFill>
                  <a:srgbClr val="5E5E5E"/>
                </a:solidFill>
                <a:latin typeface="Trebuchet MS"/>
                <a:cs typeface="Trebuchet MS"/>
              </a:rPr>
              <a:t>https://arxiv.org/pdf/2303.15647.pdf</a:t>
            </a:r>
            <a:endParaRPr sz="887" dirty="0">
              <a:latin typeface="Trebuchet MS"/>
              <a:cs typeface="Trebuchet MS"/>
            </a:endParaRPr>
          </a:p>
        </p:txBody>
      </p:sp>
    </p:spTree>
    <p:extLst>
      <p:ext uri="{BB962C8B-B14F-4D97-AF65-F5344CB8AC3E}">
        <p14:creationId xmlns:p14="http://schemas.microsoft.com/office/powerpoint/2010/main" val="990611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B034-26D7-8DAD-7F8D-4F915FA798D3}"/>
              </a:ext>
            </a:extLst>
          </p:cNvPr>
          <p:cNvSpPr>
            <a:spLocks noGrp="1"/>
          </p:cNvSpPr>
          <p:nvPr>
            <p:ph type="title"/>
          </p:nvPr>
        </p:nvSpPr>
        <p:spPr/>
        <p:txBody>
          <a:bodyPr/>
          <a:lstStyle/>
          <a:p>
            <a:r>
              <a:rPr lang="en-US" dirty="0"/>
              <a:t>Why Does ICL Emerge? </a:t>
            </a:r>
          </a:p>
        </p:txBody>
      </p:sp>
      <p:sp>
        <p:nvSpPr>
          <p:cNvPr id="3" name="Text Placeholder 2">
            <a:extLst>
              <a:ext uri="{FF2B5EF4-FFF2-40B4-BE49-F238E27FC236}">
                <a16:creationId xmlns:a16="http://schemas.microsoft.com/office/drawing/2014/main" id="{1D405007-6F62-AE91-4C23-49C4CD9DB80E}"/>
              </a:ext>
            </a:extLst>
          </p:cNvPr>
          <p:cNvSpPr>
            <a:spLocks noGrp="1"/>
          </p:cNvSpPr>
          <p:nvPr>
            <p:ph type="body" sz="quarter" idx="16"/>
          </p:nvPr>
        </p:nvSpPr>
        <p:spPr/>
        <p:txBody>
          <a:bodyPr/>
          <a:lstStyle/>
          <a:p>
            <a:r>
              <a:rPr lang="en-US" dirty="0"/>
              <a:t>We don’t know! </a:t>
            </a:r>
          </a:p>
          <a:p>
            <a:r>
              <a:rPr lang="en-US" dirty="0"/>
              <a:t>We have partial empirical explanations. </a:t>
            </a:r>
          </a:p>
          <a:p>
            <a:r>
              <a:rPr lang="en-US" dirty="0"/>
              <a:t>And some theoretical analogies. </a:t>
            </a:r>
          </a:p>
          <a:p>
            <a:r>
              <a:rPr lang="en-US" dirty="0"/>
              <a:t>But none of them fully explain ICL. </a:t>
            </a:r>
          </a:p>
        </p:txBody>
      </p:sp>
      <p:sp>
        <p:nvSpPr>
          <p:cNvPr id="4" name="Rounded Rectangle 3">
            <a:extLst>
              <a:ext uri="{FF2B5EF4-FFF2-40B4-BE49-F238E27FC236}">
                <a16:creationId xmlns:a16="http://schemas.microsoft.com/office/drawing/2014/main" id="{568B7366-8611-637D-6892-4BDED5AA887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3911888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E72A-CC30-164D-F05F-2A7BC31D311B}"/>
              </a:ext>
            </a:extLst>
          </p:cNvPr>
          <p:cNvSpPr>
            <a:spLocks noGrp="1"/>
          </p:cNvSpPr>
          <p:nvPr>
            <p:ph type="title"/>
          </p:nvPr>
        </p:nvSpPr>
        <p:spPr/>
        <p:txBody>
          <a:bodyPr/>
          <a:lstStyle/>
          <a:p>
            <a:r>
              <a:rPr lang="en-US" dirty="0"/>
              <a:t>ICL Emerges Due to Parallel Structures in Pre-training</a:t>
            </a:r>
          </a:p>
        </p:txBody>
      </p:sp>
      <p:sp>
        <p:nvSpPr>
          <p:cNvPr id="3" name="Text Placeholder 2">
            <a:extLst>
              <a:ext uri="{FF2B5EF4-FFF2-40B4-BE49-F238E27FC236}">
                <a16:creationId xmlns:a16="http://schemas.microsoft.com/office/drawing/2014/main" id="{6D58CC7A-3F83-8F47-46D9-B220AD990955}"/>
              </a:ext>
            </a:extLst>
          </p:cNvPr>
          <p:cNvSpPr>
            <a:spLocks noGrp="1"/>
          </p:cNvSpPr>
          <p:nvPr>
            <p:ph type="body" sz="quarter" idx="16"/>
          </p:nvPr>
        </p:nvSpPr>
        <p:spPr>
          <a:xfrm>
            <a:off x="533919" y="1390650"/>
            <a:ext cx="3590820" cy="3077573"/>
          </a:xfrm>
        </p:spPr>
        <p:txBody>
          <a:bodyPr/>
          <a:lstStyle/>
          <a:p>
            <a:r>
              <a:rPr lang="en-US" dirty="0"/>
              <a:t>Natural text is abundant with “parallel structure”. </a:t>
            </a:r>
          </a:p>
          <a:p>
            <a:pPr lvl="1"/>
            <a:r>
              <a:rPr lang="en-US" dirty="0"/>
              <a:t>Various forms of coreference </a:t>
            </a:r>
          </a:p>
          <a:p>
            <a:pPr lvl="1"/>
            <a:r>
              <a:rPr lang="en-US" dirty="0"/>
              <a:t>Tables </a:t>
            </a:r>
          </a:p>
          <a:p>
            <a:pPr lvl="1"/>
            <a:r>
              <a:rPr lang="en-US" dirty="0"/>
              <a:t>Lists</a:t>
            </a:r>
          </a:p>
          <a:p>
            <a:pPr lvl="1"/>
            <a:r>
              <a:rPr lang="en-US" dirty="0"/>
              <a:t>…</a:t>
            </a:r>
          </a:p>
          <a:p>
            <a:endParaRPr lang="en-US" dirty="0"/>
          </a:p>
          <a:p>
            <a:r>
              <a:rPr lang="en-US" b="1" dirty="0"/>
              <a:t>Hypothesis: </a:t>
            </a:r>
            <a:r>
              <a:rPr lang="en-US" dirty="0"/>
              <a:t>Such parallel structure is essential for the emergence of ICL. </a:t>
            </a:r>
          </a:p>
        </p:txBody>
      </p:sp>
      <p:pic>
        <p:nvPicPr>
          <p:cNvPr id="5" name="Picture 4" descr="A close up of a text&#10;&#10;Description automatically generated">
            <a:extLst>
              <a:ext uri="{FF2B5EF4-FFF2-40B4-BE49-F238E27FC236}">
                <a16:creationId xmlns:a16="http://schemas.microsoft.com/office/drawing/2014/main" id="{A92703ED-FCC7-1AB4-CFE7-40D1A517F88F}"/>
              </a:ext>
            </a:extLst>
          </p:cNvPr>
          <p:cNvPicPr>
            <a:picLocks noChangeAspect="1"/>
          </p:cNvPicPr>
          <p:nvPr/>
        </p:nvPicPr>
        <p:blipFill rotWithShape="1">
          <a:blip r:embed="rId2"/>
          <a:srcRect l="5140" r="5339"/>
          <a:stretch/>
        </p:blipFill>
        <p:spPr>
          <a:xfrm>
            <a:off x="3985591" y="1185726"/>
            <a:ext cx="5049078" cy="2906931"/>
          </a:xfrm>
          <a:prstGeom prst="rect">
            <a:avLst/>
          </a:prstGeom>
        </p:spPr>
      </p:pic>
      <p:sp>
        <p:nvSpPr>
          <p:cNvPr id="7" name="TextBox 6">
            <a:extLst>
              <a:ext uri="{FF2B5EF4-FFF2-40B4-BE49-F238E27FC236}">
                <a16:creationId xmlns:a16="http://schemas.microsoft.com/office/drawing/2014/main" id="{0CB37E1C-4E97-E7FA-959A-FDFFE3389059}"/>
              </a:ext>
            </a:extLst>
          </p:cNvPr>
          <p:cNvSpPr txBox="1"/>
          <p:nvPr/>
        </p:nvSpPr>
        <p:spPr>
          <a:xfrm>
            <a:off x="795130" y="4771748"/>
            <a:ext cx="7335078" cy="307777"/>
          </a:xfrm>
          <a:prstGeom prst="rect">
            <a:avLst/>
          </a:prstGeom>
          <a:solidFill>
            <a:schemeClr val="bg1"/>
          </a:solidFill>
        </p:spPr>
        <p:txBody>
          <a:bodyPr wrap="square">
            <a:spAutoFit/>
          </a:bodyPr>
          <a:lstStyle/>
          <a:p>
            <a:pPr algn="ctr"/>
            <a:r>
              <a:rPr lang="en-US" dirty="0"/>
              <a:t>Parallel Structures in Pre-training Data Yield In-Context Learning, 2024</a:t>
            </a:r>
          </a:p>
        </p:txBody>
      </p:sp>
      <p:sp>
        <p:nvSpPr>
          <p:cNvPr id="4" name="Rounded Rectangle 3">
            <a:extLst>
              <a:ext uri="{FF2B5EF4-FFF2-40B4-BE49-F238E27FC236}">
                <a16:creationId xmlns:a16="http://schemas.microsoft.com/office/drawing/2014/main" id="{C2C49A8F-F623-7F33-069E-9F3798024AC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6702937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4AC3-A8F1-C7D7-9B7B-DAB575DA4345}"/>
              </a:ext>
            </a:extLst>
          </p:cNvPr>
          <p:cNvSpPr>
            <a:spLocks noGrp="1"/>
          </p:cNvSpPr>
          <p:nvPr>
            <p:ph type="title"/>
          </p:nvPr>
        </p:nvSpPr>
        <p:spPr/>
        <p:txBody>
          <a:bodyPr>
            <a:normAutofit fontScale="90000"/>
          </a:bodyPr>
          <a:lstStyle/>
          <a:p>
            <a:r>
              <a:rPr lang="en-US" dirty="0"/>
              <a:t>In-context Learning as Bayesian Inference </a:t>
            </a:r>
          </a:p>
        </p:txBody>
      </p:sp>
      <p:sp>
        <p:nvSpPr>
          <p:cNvPr id="3" name="Content Placeholder 2">
            <a:extLst>
              <a:ext uri="{FF2B5EF4-FFF2-40B4-BE49-F238E27FC236}">
                <a16:creationId xmlns:a16="http://schemas.microsoft.com/office/drawing/2014/main" id="{E127EF48-F37F-5238-C33F-71E6C59AACDE}"/>
              </a:ext>
            </a:extLst>
          </p:cNvPr>
          <p:cNvSpPr>
            <a:spLocks noGrp="1"/>
          </p:cNvSpPr>
          <p:nvPr>
            <p:ph type="body" sz="quarter" idx="16"/>
          </p:nvPr>
        </p:nvSpPr>
        <p:spPr/>
        <p:txBody>
          <a:bodyPr>
            <a:normAutofit fontScale="77500" lnSpcReduction="20000"/>
          </a:bodyPr>
          <a:lstStyle/>
          <a:p>
            <a:r>
              <a:rPr lang="en-US" dirty="0">
                <a:hlinkClick r:id="rId2"/>
              </a:rPr>
              <a:t>(Xie et al., 2022) </a:t>
            </a:r>
            <a:r>
              <a:rPr lang="en-US" dirty="0"/>
              <a:t> try to explain ICL as an implicit Bayesian inference.</a:t>
            </a:r>
            <a:br>
              <a:rPr lang="en-US" dirty="0"/>
            </a:br>
            <a:endParaRPr lang="en-US" dirty="0"/>
          </a:p>
          <a:p>
            <a:pPr marL="114300" indent="0">
              <a:buNone/>
            </a:pPr>
            <a:r>
              <a:rPr lang="en-US" b="1" dirty="0"/>
              <a:t>Idea: </a:t>
            </a:r>
          </a:p>
          <a:p>
            <a:r>
              <a:rPr lang="en-US" dirty="0"/>
              <a:t>(Pre-trained LM learn to represent </a:t>
            </a:r>
            <a:r>
              <a:rPr lang="en-US" dirty="0">
                <a:solidFill>
                  <a:srgbClr val="C00000"/>
                </a:solidFill>
              </a:rPr>
              <a:t>“concepts”</a:t>
            </a:r>
            <a:r>
              <a:rPr lang="en-US" dirty="0"/>
              <a:t>, i.e. the ideas described by words. </a:t>
            </a:r>
          </a:p>
          <a:p>
            <a:r>
              <a:rPr lang="en-US" dirty="0"/>
              <a:t>ICL enables LMs to </a:t>
            </a:r>
            <a:r>
              <a:rPr lang="en-US" dirty="0">
                <a:solidFill>
                  <a:srgbClr val="C00000"/>
                </a:solidFill>
              </a:rPr>
              <a:t>“locate” the learned concepts</a:t>
            </a:r>
            <a:r>
              <a:rPr lang="en-US" dirty="0"/>
              <a:t>.</a:t>
            </a:r>
          </a:p>
          <a:p>
            <a:pPr lvl="1"/>
            <a:endParaRPr lang="en-US" dirty="0"/>
          </a:p>
          <a:p>
            <a:r>
              <a:rPr lang="en-US" dirty="0"/>
              <a:t>Can formulate this intuition as a </a:t>
            </a:r>
            <a:r>
              <a:rPr lang="en-US" dirty="0">
                <a:solidFill>
                  <a:srgbClr val="C00000"/>
                </a:solidFill>
              </a:rPr>
              <a:t>Bayesian inference</a:t>
            </a:r>
            <a:r>
              <a:rPr lang="en-US" dirty="0"/>
              <a:t> </a:t>
            </a:r>
          </a:p>
          <a:p>
            <a:pPr lvl="1"/>
            <a:r>
              <a:rPr lang="en-US" sz="1600" dirty="0">
                <a:solidFill>
                  <a:srgbClr val="C00000"/>
                </a:solidFill>
              </a:rPr>
              <a:t>Prior </a:t>
            </a:r>
            <a:r>
              <a:rPr lang="en-US" sz="1600" dirty="0"/>
              <a:t>over latent “concepts”</a:t>
            </a:r>
          </a:p>
          <a:p>
            <a:pPr lvl="1"/>
            <a:r>
              <a:rPr lang="en-US" sz="1600" dirty="0">
                <a:solidFill>
                  <a:srgbClr val="C00000"/>
                </a:solidFill>
              </a:rPr>
              <a:t>Likelihood</a:t>
            </a:r>
            <a:r>
              <a:rPr lang="en-US" sz="1600" dirty="0"/>
              <a:t> describes connection between </a:t>
            </a:r>
            <a:r>
              <a:rPr lang="en-US" sz="1600" dirty="0">
                <a:solidFill>
                  <a:srgbClr val="C00000"/>
                </a:solidFill>
              </a:rPr>
              <a:t>text</a:t>
            </a:r>
            <a:r>
              <a:rPr lang="en-US" sz="1600" dirty="0"/>
              <a:t> and </a:t>
            </a:r>
            <a:r>
              <a:rPr lang="en-US" sz="1600" dirty="0">
                <a:solidFill>
                  <a:srgbClr val="C00000"/>
                </a:solidFill>
              </a:rPr>
              <a:t>concepts</a:t>
            </a:r>
            <a:r>
              <a:rPr lang="en-US" sz="1600" dirty="0"/>
              <a:t> </a:t>
            </a:r>
          </a:p>
          <a:p>
            <a:pPr lvl="1"/>
            <a:r>
              <a:rPr lang="en-US" sz="1600" dirty="0"/>
              <a:t>Given an incomplete doc, use Bayes formula to infer what </a:t>
            </a:r>
            <a:br>
              <a:rPr lang="en-US" sz="1600" dirty="0"/>
            </a:br>
            <a:r>
              <a:rPr lang="en-US" sz="1600" dirty="0"/>
              <a:t>concept is likely it is generated from and then complete </a:t>
            </a:r>
            <a:br>
              <a:rPr lang="en-US" sz="1600" dirty="0"/>
            </a:br>
            <a:r>
              <a:rPr lang="en-US" sz="1600" dirty="0"/>
              <a:t>the document. </a:t>
            </a:r>
            <a:br>
              <a:rPr lang="en-US" sz="1600" dirty="0"/>
            </a:br>
            <a:endParaRPr lang="en-US" sz="1600" dirty="0"/>
          </a:p>
          <a:p>
            <a:r>
              <a:rPr lang="en-US" dirty="0">
                <a:solidFill>
                  <a:schemeClr val="tx1">
                    <a:lumMod val="75000"/>
                    <a:lumOff val="25000"/>
                  </a:schemeClr>
                </a:solidFill>
              </a:rPr>
              <a:t>Does not explain everything. </a:t>
            </a:r>
          </a:p>
          <a:p>
            <a:pPr lvl="1"/>
            <a:r>
              <a:rPr lang="en-US" dirty="0">
                <a:solidFill>
                  <a:schemeClr val="tx1">
                    <a:lumMod val="75000"/>
                    <a:lumOff val="25000"/>
                  </a:schemeClr>
                </a:solidFill>
              </a:rPr>
              <a:t>GPT-3 can handle “unseen” concepts </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EE0A4ECC-5FB0-6A91-AB5A-854B3CB4D161}"/>
                  </a:ext>
                </a:extLst>
              </p:cNvPr>
              <p:cNvSpPr/>
              <p:nvPr/>
            </p:nvSpPr>
            <p:spPr>
              <a:xfrm>
                <a:off x="7164694" y="4163309"/>
                <a:ext cx="1822026" cy="467360"/>
              </a:xfrm>
              <a:prstGeom prst="ellips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2</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3</m:t>
                        </m:r>
                      </m:sub>
                    </m:sSub>
                  </m:oMath>
                </a14:m>
                <a:endParaRPr lang="en-US" dirty="0">
                  <a:solidFill>
                    <a:schemeClr val="tx1"/>
                  </a:solidFill>
                  <a:latin typeface="Corbel" panose="020B0503020204020204" pitchFamily="34" charset="0"/>
                </a:endParaRPr>
              </a:p>
            </p:txBody>
          </p:sp>
        </mc:Choice>
        <mc:Fallback xmlns="">
          <p:sp>
            <p:nvSpPr>
              <p:cNvPr id="4" name="Oval 3">
                <a:extLst>
                  <a:ext uri="{FF2B5EF4-FFF2-40B4-BE49-F238E27FC236}">
                    <a16:creationId xmlns:a16="http://schemas.microsoft.com/office/drawing/2014/main" id="{EE0A4ECC-5FB0-6A91-AB5A-854B3CB4D161}"/>
                  </a:ext>
                </a:extLst>
              </p:cNvPr>
              <p:cNvSpPr>
                <a:spLocks noRot="1" noChangeAspect="1" noMove="1" noResize="1" noEditPoints="1" noAdjustHandles="1" noChangeArrowheads="1" noChangeShapeType="1" noTextEdit="1"/>
              </p:cNvSpPr>
              <p:nvPr/>
            </p:nvSpPr>
            <p:spPr>
              <a:xfrm>
                <a:off x="7164694" y="4163309"/>
                <a:ext cx="1822026" cy="467360"/>
              </a:xfrm>
              <a:prstGeom prst="ellipse">
                <a:avLst/>
              </a:prstGeom>
              <a:blipFill>
                <a:blip r:embed="rId3"/>
                <a:stretch>
                  <a:fillRect/>
                </a:stretch>
              </a:blipFill>
              <a:ln w="12700">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D301CAEF-1900-56D0-F802-A812D4208768}"/>
                  </a:ext>
                </a:extLst>
              </p:cNvPr>
              <p:cNvSpPr/>
              <p:nvPr/>
            </p:nvSpPr>
            <p:spPr>
              <a:xfrm>
                <a:off x="7164693" y="3394894"/>
                <a:ext cx="1822025" cy="46736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a14:m>
                <a:endParaRPr lang="en-US" dirty="0">
                  <a:solidFill>
                    <a:schemeClr val="tx1"/>
                  </a:solidFill>
                  <a:latin typeface="Corbel" panose="020B0503020204020204" pitchFamily="34" charset="0"/>
                </a:endParaRPr>
              </a:p>
            </p:txBody>
          </p:sp>
        </mc:Choice>
        <mc:Fallback xmlns="">
          <p:sp>
            <p:nvSpPr>
              <p:cNvPr id="5" name="Oval 4">
                <a:extLst>
                  <a:ext uri="{FF2B5EF4-FFF2-40B4-BE49-F238E27FC236}">
                    <a16:creationId xmlns:a16="http://schemas.microsoft.com/office/drawing/2014/main" id="{D301CAEF-1900-56D0-F802-A812D4208768}"/>
                  </a:ext>
                </a:extLst>
              </p:cNvPr>
              <p:cNvSpPr>
                <a:spLocks noRot="1" noChangeAspect="1" noMove="1" noResize="1" noEditPoints="1" noAdjustHandles="1" noChangeArrowheads="1" noChangeShapeType="1" noTextEdit="1"/>
              </p:cNvSpPr>
              <p:nvPr/>
            </p:nvSpPr>
            <p:spPr>
              <a:xfrm>
                <a:off x="7164693" y="3394894"/>
                <a:ext cx="1822025" cy="467360"/>
              </a:xfrm>
              <a:prstGeom prst="ellipse">
                <a:avLst/>
              </a:prstGeom>
              <a:blipFill>
                <a:blip r:embed="rId4"/>
                <a:stretch>
                  <a:fillRect/>
                </a:stretch>
              </a:blipFill>
              <a:ln w="12700">
                <a:solidFill>
                  <a:schemeClr val="bg1">
                    <a:lumMod val="50000"/>
                  </a:schemeClr>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21DAEBE-2C5F-32AE-781B-995378665245}"/>
              </a:ext>
            </a:extLst>
          </p:cNvPr>
          <p:cNvSpPr txBox="1"/>
          <p:nvPr/>
        </p:nvSpPr>
        <p:spPr>
          <a:xfrm>
            <a:off x="5570987" y="3552781"/>
            <a:ext cx="1593706" cy="1015663"/>
          </a:xfrm>
          <a:prstGeom prst="rect">
            <a:avLst/>
          </a:prstGeom>
          <a:noFill/>
        </p:spPr>
        <p:txBody>
          <a:bodyPr wrap="none" rtlCol="0">
            <a:spAutoFit/>
          </a:bodyPr>
          <a:lstStyle/>
          <a:p>
            <a:pPr algn="ctr"/>
            <a:r>
              <a:rPr lang="en-US" sz="1200" dirty="0">
                <a:latin typeface="Corbel" panose="020B0503020204020204" pitchFamily="34" charset="0"/>
              </a:rPr>
              <a:t>latent </a:t>
            </a:r>
            <a:br>
              <a:rPr lang="en-US" sz="1200" dirty="0">
                <a:latin typeface="Corbel" panose="020B0503020204020204" pitchFamily="34" charset="0"/>
              </a:rPr>
            </a:br>
            <a:r>
              <a:rPr lang="en-US" sz="1200" dirty="0">
                <a:latin typeface="Corbel" panose="020B0503020204020204" pitchFamily="34" charset="0"/>
              </a:rPr>
              <a:t>concepts </a:t>
            </a:r>
          </a:p>
          <a:p>
            <a:pPr algn="ctr"/>
            <a:endParaRPr lang="en-US" sz="1200" dirty="0">
              <a:latin typeface="Corbel" panose="020B0503020204020204" pitchFamily="34" charset="0"/>
            </a:endParaRPr>
          </a:p>
          <a:p>
            <a:pPr algn="ctr"/>
            <a:r>
              <a:rPr lang="en-US" sz="1200" dirty="0">
                <a:latin typeface="Corbel" panose="020B0503020204020204" pitchFamily="34" charset="0"/>
              </a:rPr>
              <a:t>observed documents </a:t>
            </a:r>
          </a:p>
          <a:p>
            <a:pPr algn="ctr"/>
            <a:r>
              <a:rPr lang="en-US" sz="1200" dirty="0">
                <a:latin typeface="Corbel" panose="020B0503020204020204" pitchFamily="34" charset="0"/>
              </a:rPr>
              <a:t>(e.g., demonstrations)</a:t>
            </a:r>
          </a:p>
        </p:txBody>
      </p:sp>
      <p:cxnSp>
        <p:nvCxnSpPr>
          <p:cNvPr id="8" name="Straight Arrow Connector 7">
            <a:extLst>
              <a:ext uri="{FF2B5EF4-FFF2-40B4-BE49-F238E27FC236}">
                <a16:creationId xmlns:a16="http://schemas.microsoft.com/office/drawing/2014/main" id="{E4A2F3DA-CCC6-55E7-D80A-359F8AAA4B0E}"/>
              </a:ext>
            </a:extLst>
          </p:cNvPr>
          <p:cNvCxnSpPr/>
          <p:nvPr/>
        </p:nvCxnSpPr>
        <p:spPr>
          <a:xfrm flipH="1">
            <a:off x="7638827" y="3759200"/>
            <a:ext cx="209973"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0FFA36F-5E97-0BBA-1410-E722443F8966}"/>
              </a:ext>
            </a:extLst>
          </p:cNvPr>
          <p:cNvCxnSpPr>
            <a:cxnSpLocks/>
          </p:cNvCxnSpPr>
          <p:nvPr/>
        </p:nvCxnSpPr>
        <p:spPr>
          <a:xfrm>
            <a:off x="7846775" y="3759200"/>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E94CD4-2AD6-EFE2-A689-944088EA4B3F}"/>
              </a:ext>
            </a:extLst>
          </p:cNvPr>
          <p:cNvCxnSpPr>
            <a:cxnSpLocks/>
          </p:cNvCxnSpPr>
          <p:nvPr/>
        </p:nvCxnSpPr>
        <p:spPr>
          <a:xfrm>
            <a:off x="8274505" y="3764361"/>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3F13EC46-8DEC-2AA2-6576-19EB8C245AF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2375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dirty="0"/>
              <a:t>In-context Learning as Gradient Descent? </a:t>
            </a:r>
            <a:endParaRPr spc="-60" dirty="0"/>
          </a:p>
        </p:txBody>
      </p:sp>
      <p:sp>
        <p:nvSpPr>
          <p:cNvPr id="6" name="Content Placeholder 5">
            <a:extLst>
              <a:ext uri="{FF2B5EF4-FFF2-40B4-BE49-F238E27FC236}">
                <a16:creationId xmlns:a16="http://schemas.microsoft.com/office/drawing/2014/main" id="{A52D4D4A-E162-C1C8-3B13-6C5E471909A3}"/>
              </a:ext>
            </a:extLst>
          </p:cNvPr>
          <p:cNvSpPr>
            <a:spLocks noGrp="1"/>
          </p:cNvSpPr>
          <p:nvPr>
            <p:ph type="body" sz="quarter" idx="16"/>
          </p:nvPr>
        </p:nvSpPr>
        <p:spPr>
          <a:xfrm>
            <a:off x="533919" y="1390650"/>
            <a:ext cx="8085415" cy="3429828"/>
          </a:xfrm>
        </p:spPr>
        <p:txBody>
          <a:bodyPr>
            <a:normAutofit/>
          </a:bodyPr>
          <a:lstStyle/>
          <a:p>
            <a:pPr marL="367665" indent="-355600">
              <a:lnSpc>
                <a:spcPct val="100000"/>
              </a:lnSpc>
              <a:spcBef>
                <a:spcPts val="295"/>
              </a:spcBef>
              <a:buFont typeface="Arial"/>
              <a:buChar char="●"/>
              <a:tabLst>
                <a:tab pos="367665" algn="l"/>
                <a:tab pos="368300" algn="l"/>
              </a:tabLst>
            </a:pPr>
            <a:r>
              <a:rPr lang="en-US" dirty="0"/>
              <a:t>Hypothesis: ICL is implicitly equivalent to SGD on in-context demonstrations</a:t>
            </a:r>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r>
              <a:rPr lang="en-US" dirty="0"/>
              <a:t>However, unclear whether these formalisms hold in reality. </a:t>
            </a:r>
          </a:p>
          <a:p>
            <a:pPr marL="24765" marR="91440" indent="0">
              <a:lnSpc>
                <a:spcPct val="114999"/>
              </a:lnSpc>
              <a:buNone/>
            </a:pPr>
            <a:endParaRPr lang="en-US" dirty="0"/>
          </a:p>
        </p:txBody>
      </p:sp>
      <p:pic>
        <p:nvPicPr>
          <p:cNvPr id="5" name="Picture 4" descr="A picture containing diagram&#10;&#10;Description automatically generated">
            <a:extLst>
              <a:ext uri="{FF2B5EF4-FFF2-40B4-BE49-F238E27FC236}">
                <a16:creationId xmlns:a16="http://schemas.microsoft.com/office/drawing/2014/main" id="{74122D18-90A7-3921-2898-A288415EA96D}"/>
              </a:ext>
            </a:extLst>
          </p:cNvPr>
          <p:cNvPicPr>
            <a:picLocks noChangeAspect="1"/>
          </p:cNvPicPr>
          <p:nvPr/>
        </p:nvPicPr>
        <p:blipFill>
          <a:blip r:embed="rId3"/>
          <a:stretch>
            <a:fillRect/>
          </a:stretch>
        </p:blipFill>
        <p:spPr>
          <a:xfrm>
            <a:off x="685800" y="1795599"/>
            <a:ext cx="7772400" cy="2195426"/>
          </a:xfrm>
          <a:prstGeom prst="rect">
            <a:avLst/>
          </a:prstGeom>
        </p:spPr>
      </p:pic>
      <p:sp>
        <p:nvSpPr>
          <p:cNvPr id="7" name="object 14">
            <a:extLst>
              <a:ext uri="{FF2B5EF4-FFF2-40B4-BE49-F238E27FC236}">
                <a16:creationId xmlns:a16="http://schemas.microsoft.com/office/drawing/2014/main" id="{5EC2E187-F941-F881-EA15-5C6AE1A1A76E}"/>
              </a:ext>
            </a:extLst>
          </p:cNvPr>
          <p:cNvSpPr txBox="1"/>
          <p:nvPr/>
        </p:nvSpPr>
        <p:spPr>
          <a:xfrm>
            <a:off x="3466313" y="985591"/>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4"/>
              </a:rPr>
              <a:t>von Oswald et al. 2022</a:t>
            </a:r>
            <a:r>
              <a:rPr lang="en-US" sz="1000" spc="-5" dirty="0">
                <a:solidFill>
                  <a:srgbClr val="424242"/>
                </a:solidFill>
                <a:latin typeface="Corbel" panose="020B0503020204020204" pitchFamily="34" charset="0"/>
              </a:rPr>
              <a:t>; </a:t>
            </a:r>
            <a:r>
              <a:rPr lang="en-US" sz="1000" spc="-5" dirty="0" err="1">
                <a:solidFill>
                  <a:srgbClr val="424242"/>
                </a:solidFill>
                <a:latin typeface="Corbel" panose="020B0503020204020204" pitchFamily="34" charset="0"/>
                <a:hlinkClick r:id="rId5"/>
              </a:rPr>
              <a:t>Akyurek</a:t>
            </a:r>
            <a:r>
              <a:rPr lang="en-US" sz="1000" spc="-5" dirty="0">
                <a:solidFill>
                  <a:srgbClr val="424242"/>
                </a:solidFill>
                <a:latin typeface="Corbel" panose="020B0503020204020204" pitchFamily="34" charset="0"/>
                <a:hlinkClick r:id="rId5"/>
              </a:rPr>
              <a:t> et al. 2022</a:t>
            </a:r>
            <a:r>
              <a:rPr lang="en-US" sz="1000" spc="-5" dirty="0">
                <a:solidFill>
                  <a:srgbClr val="424242"/>
                </a:solidFill>
                <a:latin typeface="Corbel" panose="020B0503020204020204" pitchFamily="34" charset="0"/>
              </a:rPr>
              <a:t>; </a:t>
            </a:r>
            <a:r>
              <a:rPr lang="en-US" sz="1000" spc="-5" dirty="0">
                <a:solidFill>
                  <a:srgbClr val="424242"/>
                </a:solidFill>
                <a:latin typeface="Corbel" panose="020B0503020204020204" pitchFamily="34" charset="0"/>
                <a:hlinkClick r:id="rId6"/>
              </a:rPr>
              <a:t>Dai et al. 2022</a:t>
            </a:r>
            <a:r>
              <a:rPr lang="en-US" sz="1000" spc="-5" dirty="0">
                <a:solidFill>
                  <a:srgbClr val="424242"/>
                </a:solidFill>
                <a:latin typeface="Corbel" panose="020B0503020204020204" pitchFamily="34" charset="0"/>
              </a:rPr>
              <a:t>, …]</a:t>
            </a:r>
            <a:endParaRPr sz="1000" dirty="0">
              <a:latin typeface="Corbel" panose="020B0503020204020204" pitchFamily="34" charset="0"/>
            </a:endParaRPr>
          </a:p>
        </p:txBody>
      </p:sp>
      <p:sp>
        <p:nvSpPr>
          <p:cNvPr id="3" name="object 14">
            <a:extLst>
              <a:ext uri="{FF2B5EF4-FFF2-40B4-BE49-F238E27FC236}">
                <a16:creationId xmlns:a16="http://schemas.microsoft.com/office/drawing/2014/main" id="{2DDC19F2-E390-DE63-5841-FD471787D051}"/>
              </a:ext>
            </a:extLst>
          </p:cNvPr>
          <p:cNvSpPr txBox="1"/>
          <p:nvPr/>
        </p:nvSpPr>
        <p:spPr>
          <a:xfrm>
            <a:off x="1130617" y="4582087"/>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7"/>
              </a:rPr>
              <a:t>Do Pre-trained Transformers Really Learn In-context by Gradient Descent?, 2024</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
        <p:nvSpPr>
          <p:cNvPr id="4" name="Rounded Rectangle 3">
            <a:extLst>
              <a:ext uri="{FF2B5EF4-FFF2-40B4-BE49-F238E27FC236}">
                <a16:creationId xmlns:a16="http://schemas.microsoft.com/office/drawing/2014/main" id="{22FEDBDB-757F-7644-C299-857B943690E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6628611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0778-B971-2AAC-9A54-B0E0E2F367F8}"/>
              </a:ext>
            </a:extLst>
          </p:cNvPr>
          <p:cNvSpPr>
            <a:spLocks noGrp="1"/>
          </p:cNvSpPr>
          <p:nvPr>
            <p:ph type="title"/>
          </p:nvPr>
        </p:nvSpPr>
        <p:spPr/>
        <p:txBody>
          <a:bodyPr/>
          <a:lstStyle/>
          <a:p>
            <a:r>
              <a:rPr lang="en-US" dirty="0"/>
              <a:t>ICL Operation: Task learning vs retrieval</a:t>
            </a:r>
          </a:p>
        </p:txBody>
      </p:sp>
      <p:sp>
        <p:nvSpPr>
          <p:cNvPr id="3" name="Text Placeholder 2">
            <a:extLst>
              <a:ext uri="{FF2B5EF4-FFF2-40B4-BE49-F238E27FC236}">
                <a16:creationId xmlns:a16="http://schemas.microsoft.com/office/drawing/2014/main" id="{9E3A4CE9-0B6C-4742-3943-B2427E6FE3F5}"/>
              </a:ext>
            </a:extLst>
          </p:cNvPr>
          <p:cNvSpPr>
            <a:spLocks noGrp="1"/>
          </p:cNvSpPr>
          <p:nvPr>
            <p:ph type="body" sz="quarter" idx="16"/>
          </p:nvPr>
        </p:nvSpPr>
        <p:spPr/>
        <p:txBody>
          <a:bodyPr/>
          <a:lstStyle/>
          <a:p>
            <a:r>
              <a:rPr lang="en-US" dirty="0"/>
              <a:t>TODO</a:t>
            </a:r>
          </a:p>
        </p:txBody>
      </p:sp>
      <p:sp>
        <p:nvSpPr>
          <p:cNvPr id="4" name="Rounded Rectangle 3">
            <a:extLst>
              <a:ext uri="{FF2B5EF4-FFF2-40B4-BE49-F238E27FC236}">
                <a16:creationId xmlns:a16="http://schemas.microsoft.com/office/drawing/2014/main" id="{E63CE51B-1139-5815-504A-E89B77EBA0C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3822222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35" dirty="0"/>
              <a:t>Summary</a:t>
            </a:r>
            <a:endParaRPr spc="20" dirty="0">
              <a:solidFill>
                <a:srgbClr val="0E9352"/>
              </a:solidFill>
            </a:endParaRPr>
          </a:p>
        </p:txBody>
      </p:sp>
      <p:sp>
        <p:nvSpPr>
          <p:cNvPr id="6" name="Content Placeholder 5">
            <a:extLst>
              <a:ext uri="{FF2B5EF4-FFF2-40B4-BE49-F238E27FC236}">
                <a16:creationId xmlns:a16="http://schemas.microsoft.com/office/drawing/2014/main" id="{D8E5E063-5F46-7637-F45E-D3B84DABDF28}"/>
              </a:ext>
            </a:extLst>
          </p:cNvPr>
          <p:cNvSpPr>
            <a:spLocks noGrp="1"/>
          </p:cNvSpPr>
          <p:nvPr>
            <p:ph type="body" sz="quarter" idx="16"/>
          </p:nvPr>
        </p:nvSpPr>
        <p:spPr>
          <a:xfrm>
            <a:off x="533919" y="1390650"/>
            <a:ext cx="8421238" cy="3077573"/>
          </a:xfrm>
        </p:spPr>
        <p:txBody>
          <a:bodyPr>
            <a:normAutofit/>
          </a:bodyPr>
          <a:lstStyle/>
          <a:p>
            <a:pPr marL="367665" indent="-355600">
              <a:lnSpc>
                <a:spcPct val="100000"/>
              </a:lnSpc>
              <a:spcBef>
                <a:spcPts val="100"/>
              </a:spcBef>
              <a:buFont typeface="Arial"/>
              <a:buChar char="●"/>
              <a:tabLst>
                <a:tab pos="367665" algn="l"/>
                <a:tab pos="368300" algn="l"/>
              </a:tabLst>
            </a:pPr>
            <a:r>
              <a:rPr lang="en-US" sz="1650" spc="5" dirty="0">
                <a:solidFill>
                  <a:srgbClr val="606060"/>
                </a:solidFill>
              </a:rPr>
              <a:t>In-context </a:t>
            </a:r>
            <a:r>
              <a:rPr lang="en-US" sz="1650" spc="15" dirty="0">
                <a:solidFill>
                  <a:srgbClr val="606060"/>
                </a:solidFill>
              </a:rPr>
              <a:t>learning </a:t>
            </a:r>
            <a:r>
              <a:rPr lang="en-US" sz="1650" spc="-20" dirty="0">
                <a:solidFill>
                  <a:srgbClr val="606060"/>
                </a:solidFill>
              </a:rPr>
              <a:t>has </a:t>
            </a:r>
            <a:r>
              <a:rPr lang="en-US" sz="1650" spc="35" dirty="0">
                <a:solidFill>
                  <a:srgbClr val="606060"/>
                </a:solidFill>
              </a:rPr>
              <a:t>been </a:t>
            </a:r>
            <a:r>
              <a:rPr lang="en-US" sz="1650" spc="-30" dirty="0">
                <a:solidFill>
                  <a:srgbClr val="606060"/>
                </a:solidFill>
              </a:rPr>
              <a:t>a </a:t>
            </a:r>
            <a:r>
              <a:rPr lang="en-US" sz="1650" spc="10" dirty="0">
                <a:solidFill>
                  <a:srgbClr val="606060"/>
                </a:solidFill>
              </a:rPr>
              <a:t>promising few-shot </a:t>
            </a:r>
            <a:r>
              <a:rPr lang="en-US" sz="1650" spc="15" dirty="0">
                <a:solidFill>
                  <a:srgbClr val="606060"/>
                </a:solidFill>
              </a:rPr>
              <a:t>learning</a:t>
            </a:r>
            <a:r>
              <a:rPr lang="en-US" sz="1650" spc="55" dirty="0">
                <a:solidFill>
                  <a:srgbClr val="606060"/>
                </a:solidFill>
              </a:rPr>
              <a:t> </a:t>
            </a:r>
            <a:r>
              <a:rPr lang="en-US" sz="1650" spc="5" dirty="0">
                <a:solidFill>
                  <a:srgbClr val="606060"/>
                </a:solidFill>
              </a:rPr>
              <a:t>approach</a:t>
            </a:r>
            <a:endParaRPr lang="en-US" sz="1650" dirty="0"/>
          </a:p>
          <a:p>
            <a:pPr marL="824865" marR="1249680" lvl="1" indent="-355600">
              <a:lnSpc>
                <a:spcPct val="105000"/>
              </a:lnSpc>
              <a:buFont typeface="Arial"/>
              <a:buChar char="○"/>
              <a:tabLst>
                <a:tab pos="824865" algn="l"/>
                <a:tab pos="825500" algn="l"/>
              </a:tabLst>
            </a:pP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No </a:t>
            </a:r>
            <a:r>
              <a:rPr lang="en-US" sz="1650" spc="15" dirty="0">
                <a:solidFill>
                  <a:srgbClr val="606060"/>
                </a:solidFill>
                <a:latin typeface="Tahoma" panose="020B0604030504040204" pitchFamily="34" charset="0"/>
                <a:ea typeface="Tahoma" panose="020B0604030504040204" pitchFamily="34" charset="0"/>
                <a:cs typeface="Tahoma" panose="020B0604030504040204" pitchFamily="34" charset="0"/>
              </a:rPr>
              <a:t>gradient </a:t>
            </a: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updates </a:t>
            </a:r>
            <a:r>
              <a:rPr lang="en-US" sz="1650" spc="-670" dirty="0">
                <a:solidFill>
                  <a:srgbClr val="606060"/>
                </a:solidFill>
                <a:latin typeface="Tahoma" panose="020B0604030504040204" pitchFamily="34" charset="0"/>
                <a:ea typeface="Tahoma" panose="020B0604030504040204" pitchFamily="34" charset="0"/>
                <a:cs typeface="Tahoma" panose="020B0604030504040204" pitchFamily="34" charset="0"/>
              </a:rPr>
              <a:t>→</a:t>
            </a: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   </a:t>
            </a: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Much </a:t>
            </a:r>
            <a:r>
              <a:rPr lang="en-US" sz="1650" dirty="0">
                <a:solidFill>
                  <a:srgbClr val="606060"/>
                </a:solidFill>
                <a:latin typeface="Tahoma" panose="020B0604030504040204" pitchFamily="34" charset="0"/>
                <a:ea typeface="Tahoma" panose="020B0604030504040204" pitchFamily="34" charset="0"/>
                <a:cs typeface="Tahoma" panose="020B0604030504040204" pitchFamily="34" charset="0"/>
              </a:rPr>
              <a:t>easier </a:t>
            </a:r>
            <a:r>
              <a:rPr lang="en-US" sz="1650" spc="40" dirty="0">
                <a:solidFill>
                  <a:srgbClr val="606060"/>
                </a:solidFill>
                <a:latin typeface="Tahoma" panose="020B0604030504040204" pitchFamily="34" charset="0"/>
                <a:ea typeface="Tahoma" panose="020B0604030504040204" pitchFamily="34" charset="0"/>
                <a:cs typeface="Tahoma" panose="020B0604030504040204" pitchFamily="34" charset="0"/>
              </a:rPr>
              <a:t>to </a:t>
            </a:r>
            <a:r>
              <a:rPr lang="en-US" sz="1650" spc="5" dirty="0">
                <a:solidFill>
                  <a:srgbClr val="606060"/>
                </a:solidFill>
                <a:latin typeface="Tahoma" panose="020B0604030504040204" pitchFamily="34" charset="0"/>
                <a:ea typeface="Tahoma" panose="020B0604030504040204" pitchFamily="34" charset="0"/>
                <a:cs typeface="Tahoma" panose="020B0604030504040204" pitchFamily="34" charset="0"/>
              </a:rPr>
              <a:t>use </a:t>
            </a:r>
            <a:r>
              <a:rPr lang="en-US" sz="1650" spc="15" dirty="0">
                <a:solidFill>
                  <a:srgbClr val="606060"/>
                </a:solidFill>
                <a:latin typeface="Tahoma" panose="020B0604030504040204" pitchFamily="34" charset="0"/>
                <a:ea typeface="Tahoma" panose="020B0604030504040204" pitchFamily="34" charset="0"/>
                <a:cs typeface="Tahoma" panose="020B0604030504040204" pitchFamily="34" charset="0"/>
              </a:rPr>
              <a:t>large </a:t>
            </a: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models!  </a:t>
            </a:r>
            <a:b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br>
            <a:endParaRPr lang="en-US" sz="1650" dirty="0">
              <a:latin typeface="Tahoma" panose="020B0604030504040204" pitchFamily="34" charset="0"/>
              <a:ea typeface="Tahoma" panose="020B0604030504040204" pitchFamily="34" charset="0"/>
              <a:cs typeface="Tahoma" panose="020B0604030504040204" pitchFamily="34" charset="0"/>
            </a:endParaRPr>
          </a:p>
          <a:p>
            <a:pPr marL="367665" marR="731520" indent="-355600">
              <a:lnSpc>
                <a:spcPct val="105000"/>
              </a:lnSpc>
              <a:buClr>
                <a:srgbClr val="606060"/>
              </a:buClr>
              <a:buFont typeface="Arial"/>
              <a:buChar char="●"/>
              <a:tabLst>
                <a:tab pos="367665" algn="l"/>
                <a:tab pos="368300" algn="l"/>
              </a:tabLst>
            </a:pPr>
            <a:endParaRPr lang="en-US" sz="1650" spc="-20" dirty="0">
              <a:solidFill>
                <a:schemeClr val="tx1">
                  <a:lumMod val="65000"/>
                  <a:lumOff val="35000"/>
                </a:schemeClr>
              </a:solidFill>
            </a:endParaRPr>
          </a:p>
          <a:p>
            <a:pPr marL="367665" marR="731520" indent="-355600">
              <a:lnSpc>
                <a:spcPct val="105000"/>
              </a:lnSpc>
              <a:buClr>
                <a:srgbClr val="606060"/>
              </a:buClr>
              <a:buFont typeface="Arial"/>
              <a:buChar char="●"/>
              <a:tabLst>
                <a:tab pos="367665" algn="l"/>
                <a:tab pos="368300" algn="l"/>
              </a:tabLst>
            </a:pPr>
            <a:r>
              <a:rPr lang="en-US" sz="1650" spc="-20" dirty="0">
                <a:solidFill>
                  <a:schemeClr val="tx1">
                    <a:lumMod val="65000"/>
                    <a:lumOff val="35000"/>
                  </a:schemeClr>
                </a:solidFill>
              </a:rPr>
              <a:t>Many open questions </a:t>
            </a:r>
            <a:r>
              <a:rPr lang="en-US" sz="1650" spc="5" dirty="0">
                <a:solidFill>
                  <a:schemeClr val="tx1">
                    <a:lumMod val="65000"/>
                    <a:lumOff val="35000"/>
                  </a:schemeClr>
                </a:solidFill>
              </a:rPr>
              <a:t> … </a:t>
            </a:r>
          </a:p>
          <a:p>
            <a:pPr marL="824865" marR="731520" lvl="1" indent="-355600">
              <a:lnSpc>
                <a:spcPct val="105000"/>
              </a:lnSpc>
              <a:buClr>
                <a:srgbClr val="606060"/>
              </a:buClr>
              <a:buFont typeface="Arial"/>
              <a:buChar char="●"/>
              <a:tabLst>
                <a:tab pos="367665" algn="l"/>
                <a:tab pos="368300" algn="l"/>
              </a:tabLst>
            </a:pPr>
            <a:r>
              <a:rPr lang="en-US" sz="1300" spc="10" dirty="0">
                <a:solidFill>
                  <a:srgbClr val="0E9352"/>
                </a:solidFill>
                <a:latin typeface="Tahoma" panose="020B0604030504040204" pitchFamily="34" charset="0"/>
                <a:ea typeface="Tahoma" panose="020B0604030504040204" pitchFamily="34" charset="0"/>
                <a:cs typeface="Tahoma" panose="020B0604030504040204" pitchFamily="34" charset="0"/>
              </a:rPr>
              <a:t>Understanding </a:t>
            </a:r>
            <a:r>
              <a:rPr lang="en-US" sz="1300" spc="25" dirty="0">
                <a:solidFill>
                  <a:srgbClr val="0E9352"/>
                </a:solidFill>
                <a:latin typeface="Tahoma" panose="020B0604030504040204" pitchFamily="34" charset="0"/>
                <a:ea typeface="Tahoma" panose="020B0604030504040204" pitchFamily="34" charset="0"/>
                <a:cs typeface="Tahoma" panose="020B0604030504040204" pitchFamily="34" charset="0"/>
              </a:rPr>
              <a:t>how/why </a:t>
            </a:r>
            <a:r>
              <a:rPr lang="en-US" sz="1300" spc="10" dirty="0">
                <a:solidFill>
                  <a:srgbClr val="0E9352"/>
                </a:solidFill>
                <a:latin typeface="Tahoma" panose="020B0604030504040204" pitchFamily="34" charset="0"/>
                <a:ea typeface="Tahoma" panose="020B0604030504040204" pitchFamily="34" charset="0"/>
                <a:cs typeface="Tahoma" panose="020B0604030504040204" pitchFamily="34" charset="0"/>
              </a:rPr>
              <a:t>it </a:t>
            </a:r>
            <a:r>
              <a:rPr lang="en-US" sz="1300" spc="-10" dirty="0">
                <a:solidFill>
                  <a:srgbClr val="0E9352"/>
                </a:solidFill>
                <a:latin typeface="Tahoma" panose="020B0604030504040204" pitchFamily="34" charset="0"/>
                <a:ea typeface="Tahoma" panose="020B0604030504040204" pitchFamily="34" charset="0"/>
                <a:cs typeface="Tahoma" panose="020B0604030504040204" pitchFamily="34" charset="0"/>
              </a:rPr>
              <a:t>works, </a:t>
            </a:r>
          </a:p>
          <a:p>
            <a:pPr marL="824865" marR="731520" lvl="1" indent="-355600">
              <a:lnSpc>
                <a:spcPct val="105000"/>
              </a:lnSpc>
              <a:buClr>
                <a:srgbClr val="606060"/>
              </a:buClr>
              <a:buFont typeface="Arial"/>
              <a:buChar char="●"/>
              <a:tabLst>
                <a:tab pos="367665" algn="l"/>
                <a:tab pos="368300" algn="l"/>
              </a:tabLst>
            </a:pPr>
            <a:r>
              <a:rPr lang="en-US" sz="1300" spc="-20" dirty="0">
                <a:solidFill>
                  <a:srgbClr val="0E9352"/>
                </a:solidFill>
                <a:latin typeface="Tahoma" panose="020B0604030504040204" pitchFamily="34" charset="0"/>
                <a:ea typeface="Tahoma" panose="020B0604030504040204" pitchFamily="34" charset="0"/>
                <a:cs typeface="Tahoma" panose="020B0604030504040204" pitchFamily="34" charset="0"/>
              </a:rPr>
              <a:t>Can </a:t>
            </a:r>
            <a:r>
              <a:rPr lang="en-US" sz="1300" spc="30" dirty="0">
                <a:solidFill>
                  <a:srgbClr val="0E9352"/>
                </a:solidFill>
                <a:latin typeface="Tahoma" panose="020B0604030504040204" pitchFamily="34" charset="0"/>
                <a:ea typeface="Tahoma" panose="020B0604030504040204" pitchFamily="34" charset="0"/>
                <a:cs typeface="Tahoma" panose="020B0604030504040204" pitchFamily="34" charset="0"/>
              </a:rPr>
              <a:t>we </a:t>
            </a:r>
            <a:r>
              <a:rPr lang="en-US" sz="1300" spc="10" dirty="0">
                <a:solidFill>
                  <a:srgbClr val="0E9352"/>
                </a:solidFill>
                <a:latin typeface="Tahoma" panose="020B0604030504040204" pitchFamily="34" charset="0"/>
                <a:ea typeface="Tahoma" panose="020B0604030504040204" pitchFamily="34" charset="0"/>
                <a:cs typeface="Tahoma" panose="020B0604030504040204" pitchFamily="34" charset="0"/>
              </a:rPr>
              <a:t>predict </a:t>
            </a:r>
            <a:r>
              <a:rPr lang="en-US" sz="1300" spc="25" dirty="0">
                <a:solidFill>
                  <a:srgbClr val="0E9352"/>
                </a:solidFill>
                <a:latin typeface="Tahoma" panose="020B0604030504040204" pitchFamily="34" charset="0"/>
                <a:ea typeface="Tahoma" panose="020B0604030504040204" pitchFamily="34" charset="0"/>
                <a:cs typeface="Tahoma" panose="020B0604030504040204" pitchFamily="34" charset="0"/>
              </a:rPr>
              <a:t>whether </a:t>
            </a:r>
            <a:r>
              <a:rPr lang="en-US" sz="1300" spc="15" dirty="0">
                <a:solidFill>
                  <a:srgbClr val="0E9352"/>
                </a:solidFill>
                <a:latin typeface="Tahoma" panose="020B0604030504040204" pitchFamily="34" charset="0"/>
                <a:ea typeface="Tahoma" panose="020B0604030504040204" pitchFamily="34" charset="0"/>
                <a:cs typeface="Tahoma" panose="020B0604030504040204" pitchFamily="34" charset="0"/>
              </a:rPr>
              <a:t>in-context learning </a:t>
            </a:r>
            <a:r>
              <a:rPr lang="en-US" sz="1300" spc="30" dirty="0">
                <a:solidFill>
                  <a:srgbClr val="0E9352"/>
                </a:solidFill>
                <a:latin typeface="Tahoma" panose="020B0604030504040204" pitchFamily="34" charset="0"/>
                <a:ea typeface="Tahoma" panose="020B0604030504040204" pitchFamily="34" charset="0"/>
                <a:cs typeface="Tahoma" panose="020B0604030504040204" pitchFamily="34" charset="0"/>
              </a:rPr>
              <a:t>would </a:t>
            </a:r>
            <a:r>
              <a:rPr lang="en-US" sz="1300" spc="15" dirty="0">
                <a:solidFill>
                  <a:srgbClr val="0E9352"/>
                </a:solidFill>
                <a:latin typeface="Tahoma" panose="020B0604030504040204" pitchFamily="34" charset="0"/>
                <a:ea typeface="Tahoma" panose="020B0604030504040204" pitchFamily="34" charset="0"/>
                <a:cs typeface="Tahoma" panose="020B0604030504040204" pitchFamily="34" charset="0"/>
              </a:rPr>
              <a:t>work </a:t>
            </a:r>
            <a:r>
              <a:rPr lang="en-US" sz="1300" spc="40" dirty="0">
                <a:solidFill>
                  <a:srgbClr val="0E9352"/>
                </a:solidFill>
                <a:latin typeface="Tahoma" panose="020B0604030504040204" pitchFamily="34" charset="0"/>
                <a:ea typeface="Tahoma" panose="020B0604030504040204" pitchFamily="34" charset="0"/>
                <a:cs typeface="Tahoma" panose="020B0604030504040204" pitchFamily="34" charset="0"/>
              </a:rPr>
              <a:t>on </a:t>
            </a:r>
            <a:r>
              <a:rPr lang="en-US" sz="1300" spc="-30" dirty="0">
                <a:solidFill>
                  <a:srgbClr val="0E9352"/>
                </a:solidFill>
                <a:latin typeface="Tahoma" panose="020B0604030504040204" pitchFamily="34" charset="0"/>
                <a:ea typeface="Tahoma" panose="020B0604030504040204" pitchFamily="34" charset="0"/>
                <a:cs typeface="Tahoma" panose="020B0604030504040204" pitchFamily="34" charset="0"/>
              </a:rPr>
              <a:t>a </a:t>
            </a:r>
            <a:r>
              <a:rPr lang="en-US" sz="1300" spc="20" dirty="0">
                <a:solidFill>
                  <a:srgbClr val="0E9352"/>
                </a:solidFill>
                <a:latin typeface="Tahoma" panose="020B0604030504040204" pitchFamily="34" charset="0"/>
                <a:ea typeface="Tahoma" panose="020B0604030504040204" pitchFamily="34" charset="0"/>
                <a:cs typeface="Tahoma" panose="020B0604030504040204" pitchFamily="34" charset="0"/>
              </a:rPr>
              <a:t>given </a:t>
            </a:r>
            <a:r>
              <a:rPr lang="en-US" sz="1300" spc="-15" dirty="0">
                <a:solidFill>
                  <a:srgbClr val="0E9352"/>
                </a:solidFill>
                <a:latin typeface="Tahoma" panose="020B0604030504040204" pitchFamily="34" charset="0"/>
                <a:ea typeface="Tahoma" panose="020B0604030504040204" pitchFamily="34" charset="0"/>
                <a:cs typeface="Tahoma" panose="020B0604030504040204" pitchFamily="34" charset="0"/>
              </a:rPr>
              <a:t>task </a:t>
            </a:r>
            <a:r>
              <a:rPr lang="en-US" sz="1300" spc="25" dirty="0">
                <a:solidFill>
                  <a:srgbClr val="0E9352"/>
                </a:solidFill>
                <a:latin typeface="Tahoma" panose="020B0604030504040204" pitchFamily="34" charset="0"/>
                <a:ea typeface="Tahoma" panose="020B0604030504040204" pitchFamily="34" charset="0"/>
                <a:cs typeface="Tahoma" panose="020B0604030504040204" pitchFamily="34" charset="0"/>
              </a:rPr>
              <a:t>or </a:t>
            </a:r>
            <a:r>
              <a:rPr lang="en-US" sz="1300" spc="-15" dirty="0">
                <a:solidFill>
                  <a:srgbClr val="0E9352"/>
                </a:solidFill>
                <a:latin typeface="Tahoma" panose="020B0604030504040204" pitchFamily="34" charset="0"/>
                <a:ea typeface="Tahoma" panose="020B0604030504040204" pitchFamily="34" charset="0"/>
                <a:cs typeface="Tahoma" panose="020B0604030504040204" pitchFamily="34" charset="0"/>
              </a:rPr>
              <a:t>not?</a:t>
            </a:r>
            <a:endParaRPr lang="en-US" sz="1300" dirty="0">
              <a:latin typeface="Tahoma" panose="020B0604030504040204" pitchFamily="34" charset="0"/>
              <a:ea typeface="Tahoma" panose="020B0604030504040204" pitchFamily="34" charset="0"/>
              <a:cs typeface="Tahoma" panose="020B0604030504040204" pitchFamily="34" charset="0"/>
            </a:endParaRPr>
          </a:p>
        </p:txBody>
      </p:sp>
      <p:sp>
        <p:nvSpPr>
          <p:cNvPr id="3" name="Rounded Rectangle 2">
            <a:extLst>
              <a:ext uri="{FF2B5EF4-FFF2-40B4-BE49-F238E27FC236}">
                <a16:creationId xmlns:a16="http://schemas.microsoft.com/office/drawing/2014/main" id="{6CD1BDA9-BCDC-948D-D422-82ED750C21B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Prompting to Solve </a:t>
            </a:r>
            <a:br>
              <a:rPr lang="en-US" sz="4800" dirty="0"/>
            </a:br>
            <a:r>
              <a:rPr lang="en-US" sz="4800" dirty="0"/>
              <a:t>Multi-step Problems</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5447531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3C3B-FAF6-B2CF-3657-3A4D8AEE3EAF}"/>
              </a:ext>
            </a:extLst>
          </p:cNvPr>
          <p:cNvSpPr>
            <a:spLocks noGrp="1"/>
          </p:cNvSpPr>
          <p:nvPr>
            <p:ph type="title"/>
          </p:nvPr>
        </p:nvSpPr>
        <p:spPr/>
        <p:txBody>
          <a:bodyPr>
            <a:normAutofit/>
          </a:bodyPr>
          <a:lstStyle/>
          <a:p>
            <a:r>
              <a:rPr lang="en-US" dirty="0"/>
              <a:t>Some Problems Involve Reasoning </a:t>
            </a:r>
          </a:p>
        </p:txBody>
      </p:sp>
      <p:sp>
        <p:nvSpPr>
          <p:cNvPr id="22" name="Text Placeholder 21">
            <a:extLst>
              <a:ext uri="{FF2B5EF4-FFF2-40B4-BE49-F238E27FC236}">
                <a16:creationId xmlns:a16="http://schemas.microsoft.com/office/drawing/2014/main" id="{F248F645-A3C5-FE03-A562-E55693CF4440}"/>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641EAEBC-DF89-1A31-E4AF-4DA360109989}"/>
              </a:ext>
            </a:extLst>
          </p:cNvPr>
          <p:cNvGrpSpPr/>
          <p:nvPr/>
        </p:nvGrpSpPr>
        <p:grpSpPr>
          <a:xfrm>
            <a:off x="147337" y="1458799"/>
            <a:ext cx="2844165" cy="1718310"/>
            <a:chOff x="147337" y="1248487"/>
            <a:chExt cx="2844165" cy="1718310"/>
          </a:xfrm>
        </p:grpSpPr>
        <p:sp>
          <p:nvSpPr>
            <p:cNvPr id="5" name="object 4">
              <a:extLst>
                <a:ext uri="{FF2B5EF4-FFF2-40B4-BE49-F238E27FC236}">
                  <a16:creationId xmlns:a16="http://schemas.microsoft.com/office/drawing/2014/main" id="{EC3E42AD-9679-14EE-3FCA-239546A00C5F}"/>
                </a:ext>
              </a:extLst>
            </p:cNvPr>
            <p:cNvSpPr/>
            <p:nvPr/>
          </p:nvSpPr>
          <p:spPr>
            <a:xfrm>
              <a:off x="152099" y="1253249"/>
              <a:ext cx="2834640" cy="1708785"/>
            </a:xfrm>
            <a:custGeom>
              <a:avLst/>
              <a:gdLst/>
              <a:ahLst/>
              <a:cxnLst/>
              <a:rect l="l" t="t" r="r" b="b"/>
              <a:pathLst>
                <a:path w="2834640" h="1708785">
                  <a:moveTo>
                    <a:pt x="254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close/>
                </a:path>
              </a:pathLst>
            </a:custGeom>
            <a:solidFill>
              <a:srgbClr val="EEEEEE"/>
            </a:solidFill>
          </p:spPr>
          <p:txBody>
            <a:bodyPr wrap="square" lIns="0" tIns="0" rIns="0" bIns="0" rtlCol="0"/>
            <a:lstStyle/>
            <a:p>
              <a:endParaRPr/>
            </a:p>
          </p:txBody>
        </p:sp>
        <p:sp>
          <p:nvSpPr>
            <p:cNvPr id="6" name="object 5">
              <a:extLst>
                <a:ext uri="{FF2B5EF4-FFF2-40B4-BE49-F238E27FC236}">
                  <a16:creationId xmlns:a16="http://schemas.microsoft.com/office/drawing/2014/main" id="{1A3E742C-E05F-79DC-2AE5-8DB3571EC969}"/>
                </a:ext>
              </a:extLst>
            </p:cNvPr>
            <p:cNvSpPr/>
            <p:nvPr/>
          </p:nvSpPr>
          <p:spPr>
            <a:xfrm>
              <a:off x="152099" y="1253249"/>
              <a:ext cx="2834640" cy="1708785"/>
            </a:xfrm>
            <a:custGeom>
              <a:avLst/>
              <a:gdLst/>
              <a:ahLst/>
              <a:cxnLst/>
              <a:rect l="l" t="t" r="r" b="b"/>
              <a:pathLst>
                <a:path w="283464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5AC08370-BF1C-4F61-732C-12534478FEDF}"/>
              </a:ext>
            </a:extLst>
          </p:cNvPr>
          <p:cNvSpPr txBox="1"/>
          <p:nvPr/>
        </p:nvSpPr>
        <p:spPr>
          <a:xfrm>
            <a:off x="308527" y="1612877"/>
            <a:ext cx="2257425" cy="8674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Q: If there are </a:t>
            </a:r>
            <a:r>
              <a:rPr sz="1400" dirty="0">
                <a:latin typeface="Arial MT"/>
                <a:cs typeface="Arial MT"/>
              </a:rPr>
              <a:t>3 cars </a:t>
            </a:r>
            <a:r>
              <a:rPr sz="1400" spc="-5" dirty="0">
                <a:latin typeface="Arial MT"/>
                <a:cs typeface="Arial MT"/>
              </a:rPr>
              <a:t>in the </a:t>
            </a:r>
            <a:r>
              <a:rPr sz="1400" dirty="0">
                <a:latin typeface="Arial MT"/>
                <a:cs typeface="Arial MT"/>
              </a:rPr>
              <a:t> </a:t>
            </a:r>
            <a:r>
              <a:rPr sz="1400" spc="-5" dirty="0">
                <a:latin typeface="Arial MT"/>
                <a:cs typeface="Arial MT"/>
              </a:rPr>
              <a:t>parking lot and </a:t>
            </a:r>
            <a:r>
              <a:rPr sz="1400" dirty="0">
                <a:latin typeface="Arial MT"/>
                <a:cs typeface="Arial MT"/>
              </a:rPr>
              <a:t>2 more cars </a:t>
            </a:r>
            <a:r>
              <a:rPr sz="1400" spc="5" dirty="0">
                <a:latin typeface="Arial MT"/>
                <a:cs typeface="Arial MT"/>
              </a:rPr>
              <a:t> </a:t>
            </a:r>
            <a:r>
              <a:rPr sz="1400" spc="-5" dirty="0">
                <a:latin typeface="Arial MT"/>
                <a:cs typeface="Arial MT"/>
              </a:rPr>
              <a:t>arrive,</a:t>
            </a:r>
            <a:r>
              <a:rPr sz="1400" spc="-25" dirty="0">
                <a:latin typeface="Arial MT"/>
                <a:cs typeface="Arial MT"/>
              </a:rPr>
              <a:t> </a:t>
            </a:r>
            <a:r>
              <a:rPr sz="1400" spc="-5" dirty="0">
                <a:latin typeface="Arial MT"/>
                <a:cs typeface="Arial MT"/>
              </a:rPr>
              <a:t>how</a:t>
            </a:r>
            <a:r>
              <a:rPr sz="1400" spc="-20" dirty="0">
                <a:latin typeface="Arial MT"/>
                <a:cs typeface="Arial MT"/>
              </a:rPr>
              <a:t> </a:t>
            </a:r>
            <a:r>
              <a:rPr sz="1400" dirty="0">
                <a:latin typeface="Arial MT"/>
                <a:cs typeface="Arial MT"/>
              </a:rPr>
              <a:t>many</a:t>
            </a:r>
            <a:r>
              <a:rPr sz="1400" spc="-20" dirty="0">
                <a:latin typeface="Arial MT"/>
                <a:cs typeface="Arial MT"/>
              </a:rPr>
              <a:t> </a:t>
            </a:r>
            <a:r>
              <a:rPr sz="1400" dirty="0">
                <a:latin typeface="Arial MT"/>
                <a:cs typeface="Arial MT"/>
              </a:rPr>
              <a:t>cars</a:t>
            </a:r>
            <a:r>
              <a:rPr sz="1400" spc="-25" dirty="0">
                <a:latin typeface="Arial MT"/>
                <a:cs typeface="Arial MT"/>
              </a:rPr>
              <a:t> </a:t>
            </a:r>
            <a:r>
              <a:rPr sz="1400" spc="-5" dirty="0">
                <a:latin typeface="Arial MT"/>
                <a:cs typeface="Arial MT"/>
              </a:rPr>
              <a:t>are</a:t>
            </a:r>
            <a:r>
              <a:rPr sz="1400" spc="-20" dirty="0">
                <a:latin typeface="Arial MT"/>
                <a:cs typeface="Arial MT"/>
              </a:rPr>
              <a:t> </a:t>
            </a:r>
            <a:r>
              <a:rPr sz="1400" spc="-5" dirty="0">
                <a:latin typeface="Arial MT"/>
                <a:cs typeface="Arial MT"/>
              </a:rPr>
              <a:t>in </a:t>
            </a:r>
            <a:r>
              <a:rPr sz="1400" spc="-375" dirty="0">
                <a:latin typeface="Arial MT"/>
                <a:cs typeface="Arial MT"/>
              </a:rPr>
              <a:t> </a:t>
            </a:r>
            <a:r>
              <a:rPr sz="1400" spc="-5" dirty="0">
                <a:latin typeface="Arial MT"/>
                <a:cs typeface="Arial MT"/>
              </a:rPr>
              <a:t>the</a:t>
            </a:r>
            <a:r>
              <a:rPr sz="1400" spc="-10" dirty="0">
                <a:latin typeface="Arial MT"/>
                <a:cs typeface="Arial MT"/>
              </a:rPr>
              <a:t> </a:t>
            </a:r>
            <a:r>
              <a:rPr sz="1400" spc="-5" dirty="0">
                <a:latin typeface="Arial MT"/>
                <a:cs typeface="Arial MT"/>
              </a:rPr>
              <a:t>parking</a:t>
            </a:r>
            <a:r>
              <a:rPr sz="1400" spc="-10" dirty="0">
                <a:latin typeface="Arial MT"/>
                <a:cs typeface="Arial MT"/>
              </a:rPr>
              <a:t> </a:t>
            </a:r>
            <a:r>
              <a:rPr sz="1400" spc="-5" dirty="0">
                <a:latin typeface="Arial MT"/>
                <a:cs typeface="Arial MT"/>
              </a:rPr>
              <a:t>lot?</a:t>
            </a:r>
            <a:endParaRPr sz="1400">
              <a:latin typeface="Arial MT"/>
              <a:cs typeface="Arial MT"/>
            </a:endParaRPr>
          </a:p>
        </p:txBody>
      </p:sp>
      <p:sp>
        <p:nvSpPr>
          <p:cNvPr id="8" name="object 7">
            <a:extLst>
              <a:ext uri="{FF2B5EF4-FFF2-40B4-BE49-F238E27FC236}">
                <a16:creationId xmlns:a16="http://schemas.microsoft.com/office/drawing/2014/main" id="{D865992B-ABFE-83A3-DB1D-EAFAE3E1DB34}"/>
              </a:ext>
            </a:extLst>
          </p:cNvPr>
          <p:cNvSpPr txBox="1"/>
          <p:nvPr/>
        </p:nvSpPr>
        <p:spPr>
          <a:xfrm>
            <a:off x="308527" y="2660627"/>
            <a:ext cx="14941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5</a:t>
            </a:r>
            <a:endParaRPr sz="1400">
              <a:latin typeface="Arial"/>
              <a:cs typeface="Arial"/>
            </a:endParaRPr>
          </a:p>
        </p:txBody>
      </p:sp>
      <p:sp>
        <p:nvSpPr>
          <p:cNvPr id="9" name="object 8">
            <a:extLst>
              <a:ext uri="{FF2B5EF4-FFF2-40B4-BE49-F238E27FC236}">
                <a16:creationId xmlns:a16="http://schemas.microsoft.com/office/drawing/2014/main" id="{5762790A-48FA-1FB0-E493-231CAEE64DF3}"/>
              </a:ext>
            </a:extLst>
          </p:cNvPr>
          <p:cNvSpPr txBox="1"/>
          <p:nvPr/>
        </p:nvSpPr>
        <p:spPr>
          <a:xfrm>
            <a:off x="428649" y="3589508"/>
            <a:ext cx="2329815" cy="46926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Arithmetic</a:t>
            </a:r>
            <a:r>
              <a:rPr sz="1600" spc="-35" dirty="0">
                <a:latin typeface="Times New Roman"/>
                <a:cs typeface="Times New Roman"/>
              </a:rPr>
              <a:t> </a:t>
            </a:r>
            <a:r>
              <a:rPr sz="1600" spc="-5" dirty="0">
                <a:latin typeface="Times New Roman"/>
                <a:cs typeface="Times New Roman"/>
              </a:rPr>
              <a:t>Reasoning</a:t>
            </a:r>
            <a:r>
              <a:rPr sz="1600" spc="345" dirty="0">
                <a:latin typeface="Times New Roman"/>
                <a:cs typeface="Times New Roman"/>
              </a:rPr>
              <a:t> </a:t>
            </a:r>
            <a:r>
              <a:rPr sz="1600" dirty="0">
                <a:latin typeface="Times New Roman"/>
                <a:cs typeface="Times New Roman"/>
              </a:rPr>
              <a:t>(AR)</a:t>
            </a:r>
            <a:endParaRPr sz="1600">
              <a:latin typeface="Times New Roman"/>
              <a:cs typeface="Times New Roman"/>
            </a:endParaRPr>
          </a:p>
          <a:p>
            <a:pPr marL="12700">
              <a:lnSpc>
                <a:spcPct val="100000"/>
              </a:lnSpc>
              <a:spcBef>
                <a:spcPts val="10"/>
              </a:spcBef>
            </a:pPr>
            <a:r>
              <a:rPr sz="1300" dirty="0">
                <a:latin typeface="Arial MT"/>
                <a:cs typeface="Arial MT"/>
              </a:rPr>
              <a:t>(+</a:t>
            </a:r>
            <a:r>
              <a:rPr sz="1300" spc="-5" dirty="0">
                <a:latin typeface="Arial MT"/>
                <a:cs typeface="Arial MT"/>
              </a:rPr>
              <a:t> </a:t>
            </a:r>
            <a:r>
              <a:rPr sz="1300" spc="-545" dirty="0">
                <a:latin typeface="Arial MT"/>
                <a:cs typeface="Arial MT"/>
              </a:rPr>
              <a:t>−</a:t>
            </a:r>
            <a:r>
              <a:rPr sz="1300" spc="-5" dirty="0">
                <a:latin typeface="Arial MT"/>
                <a:cs typeface="Arial MT"/>
              </a:rPr>
              <a:t> ×÷…)</a:t>
            </a:r>
            <a:endParaRPr sz="1300">
              <a:latin typeface="Arial MT"/>
              <a:cs typeface="Arial MT"/>
            </a:endParaRPr>
          </a:p>
        </p:txBody>
      </p:sp>
      <p:grpSp>
        <p:nvGrpSpPr>
          <p:cNvPr id="10" name="object 9">
            <a:extLst>
              <a:ext uri="{FF2B5EF4-FFF2-40B4-BE49-F238E27FC236}">
                <a16:creationId xmlns:a16="http://schemas.microsoft.com/office/drawing/2014/main" id="{386A917A-69B7-57ED-89DF-FA95051ACC3C}"/>
              </a:ext>
            </a:extLst>
          </p:cNvPr>
          <p:cNvGrpSpPr/>
          <p:nvPr/>
        </p:nvGrpSpPr>
        <p:grpSpPr>
          <a:xfrm>
            <a:off x="6089137" y="1458799"/>
            <a:ext cx="2982595" cy="1718310"/>
            <a:chOff x="6089137" y="1248487"/>
            <a:chExt cx="2982595" cy="1718310"/>
          </a:xfrm>
        </p:grpSpPr>
        <p:sp>
          <p:nvSpPr>
            <p:cNvPr id="11" name="object 10">
              <a:extLst>
                <a:ext uri="{FF2B5EF4-FFF2-40B4-BE49-F238E27FC236}">
                  <a16:creationId xmlns:a16="http://schemas.microsoft.com/office/drawing/2014/main" id="{DA73F52C-7B64-5F2C-6637-0FDDA3F34074}"/>
                </a:ext>
              </a:extLst>
            </p:cNvPr>
            <p:cNvSpPr/>
            <p:nvPr/>
          </p:nvSpPr>
          <p:spPr>
            <a:xfrm>
              <a:off x="6093900" y="1253249"/>
              <a:ext cx="2973070" cy="1708785"/>
            </a:xfrm>
            <a:custGeom>
              <a:avLst/>
              <a:gdLst/>
              <a:ahLst/>
              <a:cxnLst/>
              <a:rect l="l" t="t" r="r" b="b"/>
              <a:pathLst>
                <a:path w="2973070" h="1708785">
                  <a:moveTo>
                    <a:pt x="26882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close/>
                </a:path>
              </a:pathLst>
            </a:custGeom>
            <a:solidFill>
              <a:srgbClr val="EEEEEE"/>
            </a:solidFill>
          </p:spPr>
          <p:txBody>
            <a:bodyPr wrap="square" lIns="0" tIns="0" rIns="0" bIns="0" rtlCol="0"/>
            <a:lstStyle/>
            <a:p>
              <a:endParaRPr/>
            </a:p>
          </p:txBody>
        </p:sp>
        <p:sp>
          <p:nvSpPr>
            <p:cNvPr id="12" name="object 11">
              <a:extLst>
                <a:ext uri="{FF2B5EF4-FFF2-40B4-BE49-F238E27FC236}">
                  <a16:creationId xmlns:a16="http://schemas.microsoft.com/office/drawing/2014/main" id="{8AB39D68-3708-94E9-2F4C-5EC1C30510C7}"/>
                </a:ext>
              </a:extLst>
            </p:cNvPr>
            <p:cNvSpPr/>
            <p:nvPr/>
          </p:nvSpPr>
          <p:spPr>
            <a:xfrm>
              <a:off x="6093900" y="1253249"/>
              <a:ext cx="2973070" cy="1708785"/>
            </a:xfrm>
            <a:custGeom>
              <a:avLst/>
              <a:gdLst/>
              <a:ahLst/>
              <a:cxnLst/>
              <a:rect l="l" t="t" r="r" b="b"/>
              <a:pathLst>
                <a:path w="297307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3" name="object 12">
            <a:extLst>
              <a:ext uri="{FF2B5EF4-FFF2-40B4-BE49-F238E27FC236}">
                <a16:creationId xmlns:a16="http://schemas.microsoft.com/office/drawing/2014/main" id="{B4AE2C4C-13E3-A878-9435-01D80ED6180A}"/>
              </a:ext>
            </a:extLst>
          </p:cNvPr>
          <p:cNvSpPr txBox="1"/>
          <p:nvPr/>
        </p:nvSpPr>
        <p:spPr>
          <a:xfrm>
            <a:off x="6250327" y="1612877"/>
            <a:ext cx="2581910" cy="1076960"/>
          </a:xfrm>
          <a:prstGeom prst="rect">
            <a:avLst/>
          </a:prstGeom>
        </p:spPr>
        <p:txBody>
          <a:bodyPr vert="horz" wrap="square" lIns="0" tIns="22860" rIns="0" bIns="0" rtlCol="0">
            <a:spAutoFit/>
          </a:bodyPr>
          <a:lstStyle/>
          <a:p>
            <a:pPr marL="12700" marR="281305">
              <a:lnSpc>
                <a:spcPts val="1650"/>
              </a:lnSpc>
              <a:spcBef>
                <a:spcPts val="180"/>
              </a:spcBef>
            </a:pPr>
            <a:r>
              <a:rPr sz="1400" spc="-5" dirty="0">
                <a:latin typeface="Arial MT"/>
                <a:cs typeface="Arial MT"/>
              </a:rPr>
              <a:t>Q: What home entertainment </a:t>
            </a:r>
            <a:r>
              <a:rPr sz="1400" spc="-375" dirty="0">
                <a:latin typeface="Arial MT"/>
                <a:cs typeface="Arial MT"/>
              </a:rPr>
              <a:t> </a:t>
            </a:r>
            <a:r>
              <a:rPr sz="1400" spc="-5" dirty="0">
                <a:latin typeface="Arial MT"/>
                <a:cs typeface="Arial MT"/>
              </a:rPr>
              <a:t>equipment</a:t>
            </a:r>
            <a:r>
              <a:rPr sz="1400" spc="-25" dirty="0">
                <a:latin typeface="Arial MT"/>
                <a:cs typeface="Arial MT"/>
              </a:rPr>
              <a:t> </a:t>
            </a:r>
            <a:r>
              <a:rPr sz="1400" dirty="0">
                <a:latin typeface="Arial MT"/>
                <a:cs typeface="Arial MT"/>
              </a:rPr>
              <a:t>requires</a:t>
            </a:r>
            <a:r>
              <a:rPr sz="1400" spc="-20" dirty="0">
                <a:latin typeface="Arial MT"/>
                <a:cs typeface="Arial MT"/>
              </a:rPr>
              <a:t> </a:t>
            </a:r>
            <a:r>
              <a:rPr sz="1400" dirty="0">
                <a:latin typeface="Arial MT"/>
                <a:cs typeface="Arial MT"/>
              </a:rPr>
              <a:t>cable?</a:t>
            </a:r>
            <a:endParaRPr sz="1400">
              <a:latin typeface="Arial MT"/>
              <a:cs typeface="Arial MT"/>
            </a:endParaRPr>
          </a:p>
          <a:p>
            <a:pPr marL="12700">
              <a:lnSpc>
                <a:spcPts val="1585"/>
              </a:lnSpc>
            </a:pPr>
            <a:r>
              <a:rPr sz="1400" spc="-5" dirty="0">
                <a:latin typeface="Arial MT"/>
                <a:cs typeface="Arial MT"/>
              </a:rPr>
              <a:t>Answer</a:t>
            </a:r>
            <a:r>
              <a:rPr sz="1400" spc="-30" dirty="0">
                <a:latin typeface="Arial MT"/>
                <a:cs typeface="Arial MT"/>
              </a:rPr>
              <a:t> </a:t>
            </a:r>
            <a:r>
              <a:rPr sz="1400" spc="-5" dirty="0">
                <a:latin typeface="Arial MT"/>
                <a:cs typeface="Arial MT"/>
              </a:rPr>
              <a:t>Choices:</a:t>
            </a:r>
            <a:r>
              <a:rPr sz="1400" spc="-25" dirty="0">
                <a:latin typeface="Arial MT"/>
                <a:cs typeface="Arial MT"/>
              </a:rPr>
              <a:t> </a:t>
            </a:r>
            <a:r>
              <a:rPr sz="1400" dirty="0">
                <a:latin typeface="Arial MT"/>
                <a:cs typeface="Arial MT"/>
              </a:rPr>
              <a:t>(a)</a:t>
            </a:r>
            <a:r>
              <a:rPr sz="1400" spc="-25" dirty="0">
                <a:latin typeface="Arial MT"/>
                <a:cs typeface="Arial MT"/>
              </a:rPr>
              <a:t> </a:t>
            </a:r>
            <a:r>
              <a:rPr sz="1400" dirty="0">
                <a:latin typeface="Arial MT"/>
                <a:cs typeface="Arial MT"/>
              </a:rPr>
              <a:t>radio</a:t>
            </a:r>
            <a:r>
              <a:rPr sz="1400" spc="-25" dirty="0">
                <a:latin typeface="Arial MT"/>
                <a:cs typeface="Arial MT"/>
              </a:rPr>
              <a:t> </a:t>
            </a:r>
            <a:r>
              <a:rPr sz="1400" dirty="0">
                <a:latin typeface="Arial MT"/>
                <a:cs typeface="Arial MT"/>
              </a:rPr>
              <a:t>shack</a:t>
            </a:r>
            <a:endParaRPr sz="1400">
              <a:latin typeface="Arial MT"/>
              <a:cs typeface="Arial MT"/>
            </a:endParaRPr>
          </a:p>
          <a:p>
            <a:pPr marL="12700" marR="173355">
              <a:lnSpc>
                <a:spcPts val="1650"/>
              </a:lnSpc>
              <a:spcBef>
                <a:spcPts val="65"/>
              </a:spcBef>
            </a:pPr>
            <a:r>
              <a:rPr sz="1400" dirty="0">
                <a:latin typeface="Arial MT"/>
                <a:cs typeface="Arial MT"/>
              </a:rPr>
              <a:t>(b)</a:t>
            </a:r>
            <a:r>
              <a:rPr sz="1400" spc="-30" dirty="0">
                <a:latin typeface="Arial MT"/>
                <a:cs typeface="Arial MT"/>
              </a:rPr>
              <a:t> </a:t>
            </a:r>
            <a:r>
              <a:rPr sz="1400" dirty="0">
                <a:latin typeface="Arial MT"/>
                <a:cs typeface="Arial MT"/>
              </a:rPr>
              <a:t>substation</a:t>
            </a:r>
            <a:r>
              <a:rPr sz="1400" spc="-30" dirty="0">
                <a:latin typeface="Arial MT"/>
                <a:cs typeface="Arial MT"/>
              </a:rPr>
              <a:t> </a:t>
            </a:r>
            <a:r>
              <a:rPr sz="1400" dirty="0">
                <a:latin typeface="Arial MT"/>
                <a:cs typeface="Arial MT"/>
              </a:rPr>
              <a:t>(c)</a:t>
            </a:r>
            <a:r>
              <a:rPr sz="1400" spc="-25" dirty="0">
                <a:latin typeface="Arial MT"/>
                <a:cs typeface="Arial MT"/>
              </a:rPr>
              <a:t> </a:t>
            </a:r>
            <a:r>
              <a:rPr sz="1400" spc="-5" dirty="0">
                <a:latin typeface="Arial MT"/>
                <a:cs typeface="Arial MT"/>
              </a:rPr>
              <a:t>television</a:t>
            </a:r>
            <a:r>
              <a:rPr sz="1400" spc="-30" dirty="0">
                <a:latin typeface="Arial MT"/>
                <a:cs typeface="Arial MT"/>
              </a:rPr>
              <a:t> </a:t>
            </a:r>
            <a:r>
              <a:rPr sz="1400" dirty="0">
                <a:latin typeface="Arial MT"/>
                <a:cs typeface="Arial MT"/>
              </a:rPr>
              <a:t>(d) </a:t>
            </a:r>
            <a:r>
              <a:rPr sz="1400" spc="-375" dirty="0">
                <a:latin typeface="Arial MT"/>
                <a:cs typeface="Arial MT"/>
              </a:rPr>
              <a:t> </a:t>
            </a:r>
            <a:r>
              <a:rPr sz="1400" dirty="0">
                <a:latin typeface="Arial MT"/>
                <a:cs typeface="Arial MT"/>
              </a:rPr>
              <a:t>cabinet</a:t>
            </a:r>
            <a:endParaRPr sz="1400">
              <a:latin typeface="Arial MT"/>
              <a:cs typeface="Arial MT"/>
            </a:endParaRPr>
          </a:p>
        </p:txBody>
      </p:sp>
      <p:sp>
        <p:nvSpPr>
          <p:cNvPr id="14" name="object 13">
            <a:extLst>
              <a:ext uri="{FF2B5EF4-FFF2-40B4-BE49-F238E27FC236}">
                <a16:creationId xmlns:a16="http://schemas.microsoft.com/office/drawing/2014/main" id="{C5CD2D41-D04A-AF71-051B-26E4C30229D9}"/>
              </a:ext>
            </a:extLst>
          </p:cNvPr>
          <p:cNvSpPr txBox="1"/>
          <p:nvPr/>
        </p:nvSpPr>
        <p:spPr>
          <a:xfrm>
            <a:off x="6250327" y="2870177"/>
            <a:ext cx="16617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(c).</a:t>
            </a:r>
            <a:endParaRPr sz="1400">
              <a:latin typeface="Arial"/>
              <a:cs typeface="Arial"/>
            </a:endParaRPr>
          </a:p>
        </p:txBody>
      </p:sp>
      <p:sp>
        <p:nvSpPr>
          <p:cNvPr id="15" name="object 14">
            <a:extLst>
              <a:ext uri="{FF2B5EF4-FFF2-40B4-BE49-F238E27FC236}">
                <a16:creationId xmlns:a16="http://schemas.microsoft.com/office/drawing/2014/main" id="{E756BD19-645F-E203-C8CB-0EEDB84846A1}"/>
              </a:ext>
            </a:extLst>
          </p:cNvPr>
          <p:cNvSpPr txBox="1"/>
          <p:nvPr/>
        </p:nvSpPr>
        <p:spPr>
          <a:xfrm>
            <a:off x="6244025" y="3604959"/>
            <a:ext cx="2580005"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Commonsense</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(CR)</a:t>
            </a:r>
            <a:endParaRPr sz="1600">
              <a:latin typeface="Times New Roman"/>
              <a:cs typeface="Times New Roman"/>
            </a:endParaRPr>
          </a:p>
        </p:txBody>
      </p:sp>
      <p:grpSp>
        <p:nvGrpSpPr>
          <p:cNvPr id="16" name="object 15">
            <a:extLst>
              <a:ext uri="{FF2B5EF4-FFF2-40B4-BE49-F238E27FC236}">
                <a16:creationId xmlns:a16="http://schemas.microsoft.com/office/drawing/2014/main" id="{2D066D56-B91A-6807-FBDD-160588C48983}"/>
              </a:ext>
            </a:extLst>
          </p:cNvPr>
          <p:cNvGrpSpPr/>
          <p:nvPr/>
        </p:nvGrpSpPr>
        <p:grpSpPr>
          <a:xfrm>
            <a:off x="3222212" y="1458799"/>
            <a:ext cx="2604135" cy="1718310"/>
            <a:chOff x="3222212" y="1248487"/>
            <a:chExt cx="2604135" cy="1718310"/>
          </a:xfrm>
        </p:grpSpPr>
        <p:sp>
          <p:nvSpPr>
            <p:cNvPr id="17" name="object 16">
              <a:extLst>
                <a:ext uri="{FF2B5EF4-FFF2-40B4-BE49-F238E27FC236}">
                  <a16:creationId xmlns:a16="http://schemas.microsoft.com/office/drawing/2014/main" id="{75404E07-10BA-B936-DBCE-8A39190B7A97}"/>
                </a:ext>
              </a:extLst>
            </p:cNvPr>
            <p:cNvSpPr/>
            <p:nvPr/>
          </p:nvSpPr>
          <p:spPr>
            <a:xfrm>
              <a:off x="3226974" y="1253249"/>
              <a:ext cx="2594610" cy="1708785"/>
            </a:xfrm>
            <a:custGeom>
              <a:avLst/>
              <a:gdLst/>
              <a:ahLst/>
              <a:cxnLst/>
              <a:rect l="l" t="t" r="r" b="b"/>
              <a:pathLst>
                <a:path w="2594610" h="1708785">
                  <a:moveTo>
                    <a:pt x="230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close/>
                </a:path>
              </a:pathLst>
            </a:custGeom>
            <a:solidFill>
              <a:srgbClr val="EEEEEE"/>
            </a:solidFill>
          </p:spPr>
          <p:txBody>
            <a:bodyPr wrap="square" lIns="0" tIns="0" rIns="0" bIns="0" rtlCol="0"/>
            <a:lstStyle/>
            <a:p>
              <a:endParaRPr/>
            </a:p>
          </p:txBody>
        </p:sp>
        <p:sp>
          <p:nvSpPr>
            <p:cNvPr id="18" name="object 17">
              <a:extLst>
                <a:ext uri="{FF2B5EF4-FFF2-40B4-BE49-F238E27FC236}">
                  <a16:creationId xmlns:a16="http://schemas.microsoft.com/office/drawing/2014/main" id="{52499F60-732C-3236-306D-46424D104B2C}"/>
                </a:ext>
              </a:extLst>
            </p:cNvPr>
            <p:cNvSpPr/>
            <p:nvPr/>
          </p:nvSpPr>
          <p:spPr>
            <a:xfrm>
              <a:off x="3226974" y="1253249"/>
              <a:ext cx="2594610" cy="1708785"/>
            </a:xfrm>
            <a:custGeom>
              <a:avLst/>
              <a:gdLst/>
              <a:ahLst/>
              <a:cxnLst/>
              <a:rect l="l" t="t" r="r" b="b"/>
              <a:pathLst>
                <a:path w="259461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9" name="object 18">
            <a:extLst>
              <a:ext uri="{FF2B5EF4-FFF2-40B4-BE49-F238E27FC236}">
                <a16:creationId xmlns:a16="http://schemas.microsoft.com/office/drawing/2014/main" id="{617D6C24-4F15-D561-2C95-12C8F5727417}"/>
              </a:ext>
            </a:extLst>
          </p:cNvPr>
          <p:cNvSpPr txBox="1"/>
          <p:nvPr/>
        </p:nvSpPr>
        <p:spPr>
          <a:xfrm>
            <a:off x="3383402" y="1612877"/>
            <a:ext cx="1986280" cy="657860"/>
          </a:xfrm>
          <a:prstGeom prst="rect">
            <a:avLst/>
          </a:prstGeom>
        </p:spPr>
        <p:txBody>
          <a:bodyPr vert="horz" wrap="square" lIns="0" tIns="22860" rIns="0" bIns="0" rtlCol="0">
            <a:spAutoFit/>
          </a:bodyPr>
          <a:lstStyle/>
          <a:p>
            <a:pPr marL="12700" marR="5080" algn="just">
              <a:lnSpc>
                <a:spcPts val="1650"/>
              </a:lnSpc>
              <a:spcBef>
                <a:spcPts val="180"/>
              </a:spcBef>
            </a:pPr>
            <a:r>
              <a:rPr sz="1400" spc="-5" dirty="0">
                <a:latin typeface="Arial MT"/>
                <a:cs typeface="Arial MT"/>
              </a:rPr>
              <a:t>Q: </a:t>
            </a:r>
            <a:r>
              <a:rPr sz="1400" spc="-45" dirty="0">
                <a:latin typeface="Arial MT"/>
                <a:cs typeface="Arial MT"/>
              </a:rPr>
              <a:t>Take </a:t>
            </a:r>
            <a:r>
              <a:rPr sz="1400" spc="-5" dirty="0">
                <a:latin typeface="Arial MT"/>
                <a:cs typeface="Arial MT"/>
              </a:rPr>
              <a:t>the last letters of </a:t>
            </a:r>
            <a:r>
              <a:rPr sz="1400" spc="-37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words</a:t>
            </a:r>
            <a:r>
              <a:rPr sz="1400" spc="-25" dirty="0">
                <a:latin typeface="Arial MT"/>
                <a:cs typeface="Arial MT"/>
              </a:rPr>
              <a:t> </a:t>
            </a:r>
            <a:r>
              <a:rPr sz="1400" spc="-5" dirty="0">
                <a:latin typeface="Arial MT"/>
                <a:cs typeface="Arial MT"/>
              </a:rPr>
              <a:t>in</a:t>
            </a:r>
            <a:r>
              <a:rPr sz="1400" spc="-25" dirty="0">
                <a:latin typeface="Arial MT"/>
                <a:cs typeface="Arial MT"/>
              </a:rPr>
              <a:t> </a:t>
            </a:r>
            <a:r>
              <a:rPr sz="1400" spc="-5" dirty="0">
                <a:latin typeface="Arial MT"/>
                <a:cs typeface="Arial MT"/>
              </a:rPr>
              <a:t>"Elon</a:t>
            </a:r>
            <a:r>
              <a:rPr sz="1400" spc="-25" dirty="0">
                <a:latin typeface="Arial MT"/>
                <a:cs typeface="Arial MT"/>
              </a:rPr>
              <a:t> </a:t>
            </a:r>
            <a:r>
              <a:rPr sz="1400" dirty="0">
                <a:latin typeface="Arial MT"/>
                <a:cs typeface="Arial MT"/>
              </a:rPr>
              <a:t>Musk" </a:t>
            </a:r>
            <a:r>
              <a:rPr sz="1400" spc="-375" dirty="0">
                <a:latin typeface="Arial MT"/>
                <a:cs typeface="Arial MT"/>
              </a:rPr>
              <a:t> </a:t>
            </a:r>
            <a:r>
              <a:rPr sz="1400" spc="-5" dirty="0">
                <a:latin typeface="Arial MT"/>
                <a:cs typeface="Arial MT"/>
              </a:rPr>
              <a:t>and</a:t>
            </a:r>
            <a:r>
              <a:rPr sz="1400" spc="-25" dirty="0">
                <a:latin typeface="Arial MT"/>
                <a:cs typeface="Arial MT"/>
              </a:rPr>
              <a:t> </a:t>
            </a:r>
            <a:r>
              <a:rPr sz="1400" dirty="0">
                <a:latin typeface="Arial MT"/>
                <a:cs typeface="Arial MT"/>
              </a:rPr>
              <a:t>concatenate</a:t>
            </a:r>
            <a:r>
              <a:rPr sz="1400" spc="-20" dirty="0">
                <a:latin typeface="Arial MT"/>
                <a:cs typeface="Arial MT"/>
              </a:rPr>
              <a:t> </a:t>
            </a:r>
            <a:r>
              <a:rPr sz="1400" spc="-5" dirty="0">
                <a:latin typeface="Arial MT"/>
                <a:cs typeface="Arial MT"/>
              </a:rPr>
              <a:t>them</a:t>
            </a:r>
            <a:endParaRPr sz="1400">
              <a:latin typeface="Arial MT"/>
              <a:cs typeface="Arial MT"/>
            </a:endParaRPr>
          </a:p>
        </p:txBody>
      </p:sp>
      <p:sp>
        <p:nvSpPr>
          <p:cNvPr id="20" name="object 19">
            <a:extLst>
              <a:ext uri="{FF2B5EF4-FFF2-40B4-BE49-F238E27FC236}">
                <a16:creationId xmlns:a16="http://schemas.microsoft.com/office/drawing/2014/main" id="{1BE2BC22-BFAC-CF52-0BB6-CB75856F145B}"/>
              </a:ext>
            </a:extLst>
          </p:cNvPr>
          <p:cNvSpPr txBox="1"/>
          <p:nvPr/>
        </p:nvSpPr>
        <p:spPr>
          <a:xfrm>
            <a:off x="3383402" y="2451077"/>
            <a:ext cx="16522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4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 </a:t>
            </a:r>
            <a:r>
              <a:rPr sz="1400" b="1" spc="-5" dirty="0">
                <a:solidFill>
                  <a:srgbClr val="A61B00"/>
                </a:solidFill>
                <a:latin typeface="Arial"/>
                <a:cs typeface="Arial"/>
              </a:rPr>
              <a:t>nk</a:t>
            </a:r>
            <a:r>
              <a:rPr sz="1400" b="1" spc="-5" dirty="0">
                <a:latin typeface="Arial"/>
                <a:cs typeface="Arial"/>
              </a:rPr>
              <a:t>.</a:t>
            </a:r>
            <a:endParaRPr sz="1400">
              <a:latin typeface="Arial"/>
              <a:cs typeface="Arial"/>
            </a:endParaRPr>
          </a:p>
        </p:txBody>
      </p:sp>
      <p:sp>
        <p:nvSpPr>
          <p:cNvPr id="21" name="object 20">
            <a:extLst>
              <a:ext uri="{FF2B5EF4-FFF2-40B4-BE49-F238E27FC236}">
                <a16:creationId xmlns:a16="http://schemas.microsoft.com/office/drawing/2014/main" id="{EBECE2DA-CB9F-72B7-6394-63E1FDCB130D}"/>
              </a:ext>
            </a:extLst>
          </p:cNvPr>
          <p:cNvSpPr txBox="1"/>
          <p:nvPr/>
        </p:nvSpPr>
        <p:spPr>
          <a:xfrm>
            <a:off x="3381000" y="3604959"/>
            <a:ext cx="2143760"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Symbolic</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(SR)</a:t>
            </a:r>
            <a:endParaRPr sz="1600">
              <a:latin typeface="Times New Roman"/>
              <a:cs typeface="Times New Roman"/>
            </a:endParaRPr>
          </a:p>
        </p:txBody>
      </p:sp>
    </p:spTree>
    <p:extLst>
      <p:ext uri="{BB962C8B-B14F-4D97-AF65-F5344CB8AC3E}">
        <p14:creationId xmlns:p14="http://schemas.microsoft.com/office/powerpoint/2010/main" val="20714300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5F49BD0-94AE-F180-9228-B6AAD470206E}"/>
              </a:ext>
            </a:extLst>
          </p:cNvPr>
          <p:cNvSpPr>
            <a:spLocks noGrp="1"/>
          </p:cNvSpPr>
          <p:nvPr>
            <p:ph type="title"/>
          </p:nvPr>
        </p:nvSpPr>
        <p:spPr/>
        <p:txBody>
          <a:bodyPr>
            <a:normAutofit/>
          </a:bodyPr>
          <a:lstStyle/>
          <a:p>
            <a:r>
              <a:rPr lang="en-US" spc="-10" dirty="0"/>
              <a:t>Fine-tuning on Reasoning</a:t>
            </a:r>
            <a:r>
              <a:rPr lang="en-US" spc="-85" dirty="0"/>
              <a:t> </a:t>
            </a:r>
            <a:r>
              <a:rPr lang="en-US" spc="-5" dirty="0"/>
              <a:t>Problems</a:t>
            </a:r>
            <a:endParaRPr lang="en-US" dirty="0"/>
          </a:p>
        </p:txBody>
      </p:sp>
      <p:sp>
        <p:nvSpPr>
          <p:cNvPr id="8" name="Content Placeholder 7">
            <a:extLst>
              <a:ext uri="{FF2B5EF4-FFF2-40B4-BE49-F238E27FC236}">
                <a16:creationId xmlns:a16="http://schemas.microsoft.com/office/drawing/2014/main" id="{1081DF93-1A63-99D2-E603-71C7AE76C93F}"/>
              </a:ext>
            </a:extLst>
          </p:cNvPr>
          <p:cNvSpPr>
            <a:spLocks noGrp="1"/>
          </p:cNvSpPr>
          <p:nvPr>
            <p:ph type="body" sz="quarter" idx="16"/>
          </p:nvPr>
        </p:nvSpPr>
        <p:spPr/>
        <p:txBody>
          <a:bodyPr/>
          <a:lstStyle/>
          <a:p>
            <a:r>
              <a:rPr lang="en-US" sz="1800" spc="-5" dirty="0">
                <a:latin typeface="Corbel" panose="020B0503020204020204" pitchFamily="34" charset="0"/>
                <a:cs typeface="Times New Roman"/>
              </a:rPr>
              <a:t>Fine-tune</a:t>
            </a:r>
            <a:r>
              <a:rPr lang="en-US" sz="1800" spc="-15" dirty="0">
                <a:latin typeface="Corbel" panose="020B0503020204020204" pitchFamily="34" charset="0"/>
                <a:cs typeface="Times New Roman"/>
              </a:rPr>
              <a:t> </a:t>
            </a:r>
            <a:r>
              <a:rPr lang="en-US" sz="1800" spc="-35" dirty="0">
                <a:latin typeface="Corbel" panose="020B0503020204020204" pitchFamily="34" charset="0"/>
                <a:cs typeface="Times New Roman"/>
              </a:rPr>
              <a:t>LMs on </a:t>
            </a:r>
            <a:r>
              <a:rPr lang="en-US" sz="1800" spc="-5" dirty="0">
                <a:latin typeface="Corbel" panose="020B0503020204020204" pitchFamily="34" charset="0"/>
                <a:cs typeface="Times New Roman"/>
              </a:rPr>
              <a:t>GSM8K</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(arithmetic reasoning)</a:t>
            </a:r>
          </a:p>
          <a:p>
            <a:endParaRPr lang="en-US" sz="1800" spc="-5" dirty="0">
              <a:latin typeface="Corbel" panose="020B0503020204020204" pitchFamily="34" charset="0"/>
              <a:cs typeface="Times New Roman"/>
            </a:endParaRPr>
          </a:p>
          <a:p>
            <a:r>
              <a:rPr lang="en-US" sz="1800" spc="-5" dirty="0">
                <a:latin typeface="Corbel" panose="020B0503020204020204" pitchFamily="34" charset="0"/>
                <a:cs typeface="Times New Roman"/>
              </a:rPr>
              <a:t>One may conjecture that, to achieve </a:t>
            </a:r>
            <a:r>
              <a:rPr lang="en-US" sz="1800" dirty="0">
                <a:latin typeface="Corbel" panose="020B0503020204020204" pitchFamily="34" charset="0"/>
                <a:cs typeface="Times New Roman"/>
              </a:rPr>
              <a:t>&gt;80%, </a:t>
            </a:r>
            <a:br>
              <a:rPr lang="en-US" sz="1800" dirty="0">
                <a:latin typeface="Corbel" panose="020B0503020204020204" pitchFamily="34" charset="0"/>
                <a:cs typeface="Times New Roman"/>
              </a:rPr>
            </a:br>
            <a:r>
              <a:rPr lang="en-US" sz="1800" dirty="0">
                <a:latin typeface="Corbel" panose="020B0503020204020204" pitchFamily="34" charset="0"/>
                <a:cs typeface="Times New Roman"/>
              </a:rPr>
              <a:t>one needs </a:t>
            </a:r>
            <a:r>
              <a:rPr lang="en-US" sz="1800" dirty="0">
                <a:solidFill>
                  <a:srgbClr val="C00000"/>
                </a:solidFill>
                <a:latin typeface="Corbel" panose="020B0503020204020204" pitchFamily="34" charset="0"/>
                <a:cs typeface="Times New Roman"/>
              </a:rPr>
              <a:t>100x </a:t>
            </a:r>
            <a:r>
              <a:rPr lang="en-US" sz="1800" spc="-5" dirty="0">
                <a:solidFill>
                  <a:srgbClr val="C00000"/>
                </a:solidFill>
                <a:latin typeface="Corbel" panose="020B0503020204020204" pitchFamily="34" charset="0"/>
                <a:cs typeface="Times New Roman"/>
              </a:rPr>
              <a:t>more</a:t>
            </a:r>
            <a:r>
              <a:rPr lang="en-US" sz="1800" spc="-20" dirty="0">
                <a:solidFill>
                  <a:srgbClr val="C00000"/>
                </a:solidFill>
                <a:latin typeface="Corbel" panose="020B0503020204020204" pitchFamily="34" charset="0"/>
                <a:cs typeface="Times New Roman"/>
              </a:rPr>
              <a:t> </a:t>
            </a:r>
            <a:r>
              <a:rPr lang="en-US" sz="1800" dirty="0">
                <a:solidFill>
                  <a:srgbClr val="C00000"/>
                </a:solidFill>
                <a:latin typeface="Corbel" panose="020B0503020204020204" pitchFamily="34" charset="0"/>
                <a:cs typeface="Times New Roman"/>
              </a:rPr>
              <a:t>training data</a:t>
            </a:r>
            <a:r>
              <a:rPr lang="en-US" sz="1800" spc="-15" dirty="0">
                <a:solidFill>
                  <a:srgbClr val="C00000"/>
                </a:solidFill>
                <a:latin typeface="Corbel" panose="020B0503020204020204" pitchFamily="34" charset="0"/>
                <a:cs typeface="Times New Roman"/>
              </a:rPr>
              <a:t> </a:t>
            </a:r>
            <a:r>
              <a:rPr lang="en-US" sz="1800" dirty="0">
                <a:latin typeface="Corbel" panose="020B0503020204020204" pitchFamily="34" charset="0"/>
                <a:cs typeface="Times New Roman"/>
              </a:rPr>
              <a:t>for</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175B</a:t>
            </a:r>
            <a:r>
              <a:rPr lang="en-US" sz="1800" spc="-15" dirty="0">
                <a:latin typeface="Corbel" panose="020B0503020204020204" pitchFamily="34" charset="0"/>
                <a:cs typeface="Times New Roman"/>
              </a:rPr>
              <a:t> </a:t>
            </a:r>
            <a:r>
              <a:rPr lang="en-US" sz="1800" spc="-5" dirty="0">
                <a:latin typeface="Corbel" panose="020B0503020204020204" pitchFamily="34" charset="0"/>
                <a:cs typeface="Times New Roman"/>
              </a:rPr>
              <a:t>model</a:t>
            </a:r>
          </a:p>
          <a:p>
            <a:pPr marL="114300" indent="0">
              <a:buNone/>
            </a:pPr>
            <a:endParaRPr lang="en-US" spc="-5" dirty="0">
              <a:latin typeface="Corbel" panose="020B0503020204020204" pitchFamily="34" charset="0"/>
              <a:cs typeface="Times New Roman"/>
            </a:endParaRPr>
          </a:p>
          <a:p>
            <a:r>
              <a:rPr lang="en-US" spc="-5" dirty="0">
                <a:latin typeface="Corbel" panose="020B0503020204020204" pitchFamily="34" charset="0"/>
                <a:cs typeface="Times New Roman"/>
              </a:rPr>
              <a:t>Another option is to </a:t>
            </a:r>
            <a:r>
              <a:rPr lang="en-US" spc="-5" dirty="0">
                <a:solidFill>
                  <a:srgbClr val="C00000"/>
                </a:solidFill>
                <a:latin typeface="Corbel" panose="020B0503020204020204" pitchFamily="34" charset="0"/>
                <a:cs typeface="Times New Roman"/>
              </a:rPr>
              <a:t>increase model sizes</a:t>
            </a:r>
            <a:r>
              <a:rPr lang="en-US" spc="-5" dirty="0">
                <a:latin typeface="Corbel" panose="020B0503020204020204" pitchFamily="34" charset="0"/>
                <a:cs typeface="Times New Roman"/>
              </a:rPr>
              <a:t>, which </a:t>
            </a:r>
            <a:br>
              <a:rPr lang="en-US" spc="-5" dirty="0">
                <a:latin typeface="Corbel" panose="020B0503020204020204" pitchFamily="34" charset="0"/>
                <a:cs typeface="Times New Roman"/>
              </a:rPr>
            </a:br>
            <a:r>
              <a:rPr lang="en-US" spc="-5" dirty="0">
                <a:latin typeface="Corbel" panose="020B0503020204020204" pitchFamily="34" charset="0"/>
                <a:cs typeface="Times New Roman"/>
              </a:rPr>
              <a:t>is expensive. </a:t>
            </a:r>
          </a:p>
          <a:p>
            <a:endParaRPr lang="en-US" spc="-5" dirty="0">
              <a:latin typeface="Corbel" panose="020B0503020204020204" pitchFamily="34" charset="0"/>
              <a:cs typeface="Times New Roman"/>
            </a:endParaRPr>
          </a:p>
          <a:p>
            <a:r>
              <a:rPr lang="en-US" sz="1800" spc="-5" dirty="0">
                <a:latin typeface="Corbel" panose="020B0503020204020204" pitchFamily="34" charset="0"/>
                <a:cs typeface="Times New Roman"/>
              </a:rPr>
              <a:t>Other than these, how else can we improve the model performance on tasks that </a:t>
            </a:r>
            <a:r>
              <a:rPr lang="en-US" spc="-5" dirty="0">
                <a:latin typeface="Corbel" panose="020B0503020204020204" pitchFamily="34" charset="0"/>
                <a:cs typeface="Times New Roman"/>
              </a:rPr>
              <a:t>require </a:t>
            </a:r>
            <a:r>
              <a:rPr lang="en-US" sz="1800" spc="-5" dirty="0">
                <a:latin typeface="Corbel" panose="020B0503020204020204" pitchFamily="34" charset="0"/>
                <a:cs typeface="Times New Roman"/>
              </a:rPr>
              <a:t>multi-step reasoning? </a:t>
            </a:r>
            <a:endParaRPr lang="en-US" sz="1800" dirty="0">
              <a:latin typeface="Corbel" panose="020B0503020204020204" pitchFamily="34" charset="0"/>
              <a:cs typeface="Times New Roman"/>
            </a:endParaRPr>
          </a:p>
          <a:p>
            <a:endParaRPr lang="en-US" dirty="0">
              <a:latin typeface="Corbel" panose="020B0503020204020204" pitchFamily="34" charset="0"/>
            </a:endParaRPr>
          </a:p>
        </p:txBody>
      </p:sp>
      <p:pic>
        <p:nvPicPr>
          <p:cNvPr id="3" name="object 3"/>
          <p:cNvPicPr/>
          <p:nvPr/>
        </p:nvPicPr>
        <p:blipFill>
          <a:blip r:embed="rId2" cstate="print"/>
          <a:stretch>
            <a:fillRect/>
          </a:stretch>
        </p:blipFill>
        <p:spPr>
          <a:xfrm>
            <a:off x="5783121" y="1273245"/>
            <a:ext cx="2660904" cy="2478374"/>
          </a:xfrm>
          <a:prstGeom prst="rect">
            <a:avLst/>
          </a:prstGeom>
        </p:spPr>
      </p:pic>
      <p:sp>
        <p:nvSpPr>
          <p:cNvPr id="12" name="TextBox 11">
            <a:extLst>
              <a:ext uri="{FF2B5EF4-FFF2-40B4-BE49-F238E27FC236}">
                <a16:creationId xmlns:a16="http://schemas.microsoft.com/office/drawing/2014/main" id="{306AF484-689A-CF6F-EB04-1CC145F2A795}"/>
              </a:ext>
            </a:extLst>
          </p:cNvPr>
          <p:cNvSpPr txBox="1"/>
          <p:nvPr/>
        </p:nvSpPr>
        <p:spPr>
          <a:xfrm>
            <a:off x="6475017" y="965468"/>
            <a:ext cx="1581912" cy="307777"/>
          </a:xfrm>
          <a:prstGeom prst="rect">
            <a:avLst/>
          </a:prstGeom>
          <a:noFill/>
        </p:spPr>
        <p:txBody>
          <a:bodyPr wrap="square">
            <a:spAutoFit/>
          </a:bodyPr>
          <a:lstStyle/>
          <a:p>
            <a:r>
              <a:rPr lang="en-US" sz="1400" dirty="0">
                <a:latin typeface="Corbel" panose="020B0503020204020204" pitchFamily="34" charset="0"/>
                <a:cs typeface="Times New Roman"/>
              </a:rPr>
              <a:t>(Cobbe</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et</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al.</a:t>
            </a:r>
            <a:r>
              <a:rPr lang="en-US" sz="1400" spc="-15" dirty="0">
                <a:latin typeface="Corbel" panose="020B0503020204020204" pitchFamily="34" charset="0"/>
                <a:cs typeface="Times New Roman"/>
              </a:rPr>
              <a:t> </a:t>
            </a:r>
            <a:r>
              <a:rPr lang="en-US" sz="1400" dirty="0">
                <a:latin typeface="Corbel" panose="020B0503020204020204" pitchFamily="34" charset="0"/>
                <a:cs typeface="Times New Roman"/>
              </a:rPr>
              <a:t>2021)</a:t>
            </a:r>
          </a:p>
        </p:txBody>
      </p:sp>
    </p:spTree>
    <p:extLst>
      <p:ext uri="{BB962C8B-B14F-4D97-AF65-F5344CB8AC3E}">
        <p14:creationId xmlns:p14="http://schemas.microsoft.com/office/powerpoint/2010/main" val="3023499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EB59-B700-5436-3966-712DDA5AE515}"/>
              </a:ext>
            </a:extLst>
          </p:cNvPr>
          <p:cNvSpPr>
            <a:spLocks noGrp="1"/>
          </p:cNvSpPr>
          <p:nvPr>
            <p:ph type="title"/>
          </p:nvPr>
        </p:nvSpPr>
        <p:spPr/>
        <p:txBody>
          <a:bodyPr/>
          <a:lstStyle/>
          <a:p>
            <a:r>
              <a:rPr lang="en-US" dirty="0"/>
              <a:t>Vanilla ICL on Reasoning Problems</a:t>
            </a:r>
          </a:p>
        </p:txBody>
      </p:sp>
      <p:sp>
        <p:nvSpPr>
          <p:cNvPr id="3" name="Text Placeholder 2">
            <a:extLst>
              <a:ext uri="{FF2B5EF4-FFF2-40B4-BE49-F238E27FC236}">
                <a16:creationId xmlns:a16="http://schemas.microsoft.com/office/drawing/2014/main" id="{025351F1-3D69-22EA-7455-EE0971905CD6}"/>
              </a:ext>
            </a:extLst>
          </p:cNvPr>
          <p:cNvSpPr>
            <a:spLocks noGrp="1"/>
          </p:cNvSpPr>
          <p:nvPr>
            <p:ph type="body" sz="quarter" idx="16"/>
          </p:nvPr>
        </p:nvSpPr>
        <p:spPr/>
        <p:txBody>
          <a:bodyPr/>
          <a:lstStyle/>
          <a:p>
            <a:endParaRPr lang="en-US" dirty="0"/>
          </a:p>
        </p:txBody>
      </p:sp>
      <p:sp>
        <p:nvSpPr>
          <p:cNvPr id="4" name="object 2">
            <a:extLst>
              <a:ext uri="{FF2B5EF4-FFF2-40B4-BE49-F238E27FC236}">
                <a16:creationId xmlns:a16="http://schemas.microsoft.com/office/drawing/2014/main" id="{CA10B14F-F0D2-C919-7797-BB308577CE50}"/>
              </a:ext>
            </a:extLst>
          </p:cNvPr>
          <p:cNvSpPr txBox="1"/>
          <p:nvPr/>
        </p:nvSpPr>
        <p:spPr>
          <a:xfrm>
            <a:off x="1261249" y="1686962"/>
            <a:ext cx="2343785" cy="2155190"/>
          </a:xfrm>
          <a:prstGeom prst="rect">
            <a:avLst/>
          </a:prstGeom>
          <a:ln w="9524">
            <a:solidFill>
              <a:srgbClr val="000000"/>
            </a:solidFill>
          </a:ln>
        </p:spPr>
        <p:txBody>
          <a:bodyPr vert="horz" wrap="square" lIns="0" tIns="77470" rIns="0" bIns="0" rtlCol="0">
            <a:spAutoFit/>
          </a:bodyPr>
          <a:lstStyle/>
          <a:p>
            <a:pPr marL="85725" marR="895350">
              <a:lnSpc>
                <a:spcPct val="100000"/>
              </a:lnSpc>
              <a:spcBef>
                <a:spcPts val="610"/>
              </a:spcBef>
            </a:pPr>
            <a:r>
              <a:rPr sz="1600" dirty="0">
                <a:latin typeface="Arial MT"/>
                <a:cs typeface="Arial MT"/>
              </a:rPr>
              <a:t>Q:</a:t>
            </a:r>
            <a:r>
              <a:rPr sz="1600" spc="-30" dirty="0">
                <a:latin typeface="Arial MT"/>
                <a:cs typeface="Arial MT"/>
              </a:rPr>
              <a:t> </a:t>
            </a:r>
            <a:r>
              <a:rPr sz="1600" dirty="0">
                <a:latin typeface="Arial MT"/>
                <a:cs typeface="Arial MT"/>
              </a:rPr>
              <a:t>“Elon</a:t>
            </a:r>
            <a:r>
              <a:rPr sz="1600" spc="-25" dirty="0">
                <a:latin typeface="Arial MT"/>
                <a:cs typeface="Arial MT"/>
              </a:rPr>
              <a:t> </a:t>
            </a:r>
            <a:r>
              <a:rPr sz="1600" spc="-10" dirty="0">
                <a:latin typeface="Arial MT"/>
                <a:cs typeface="Arial MT"/>
              </a:rPr>
              <a:t>Musk” </a:t>
            </a:r>
            <a:r>
              <a:rPr sz="1600" dirty="0">
                <a:latin typeface="Arial MT"/>
                <a:cs typeface="Arial MT"/>
              </a:rPr>
              <a:t>A:</a:t>
            </a:r>
            <a:r>
              <a:rPr sz="1600" spc="-30" dirty="0">
                <a:latin typeface="Arial MT"/>
                <a:cs typeface="Arial MT"/>
              </a:rPr>
              <a:t> </a:t>
            </a:r>
            <a:r>
              <a:rPr sz="1600" spc="-20" dirty="0">
                <a:latin typeface="Arial MT"/>
                <a:cs typeface="Arial MT"/>
              </a:rPr>
              <a:t>“nk”</a:t>
            </a:r>
            <a:endParaRPr sz="1600">
              <a:latin typeface="Arial MT"/>
              <a:cs typeface="Arial MT"/>
            </a:endParaRPr>
          </a:p>
          <a:p>
            <a:pPr>
              <a:lnSpc>
                <a:spcPct val="100000"/>
              </a:lnSpc>
              <a:spcBef>
                <a:spcPts val="80"/>
              </a:spcBef>
            </a:pPr>
            <a:endParaRPr sz="1600">
              <a:latin typeface="Arial MT"/>
              <a:cs typeface="Arial MT"/>
            </a:endParaRPr>
          </a:p>
          <a:p>
            <a:pPr marL="85725" marR="974725">
              <a:lnSpc>
                <a:spcPct val="100000"/>
              </a:lnSpc>
            </a:pPr>
            <a:r>
              <a:rPr sz="1600" dirty="0">
                <a:latin typeface="Arial MT"/>
                <a:cs typeface="Arial MT"/>
              </a:rPr>
              <a:t>Q:</a:t>
            </a:r>
            <a:r>
              <a:rPr sz="1600" spc="-30" dirty="0">
                <a:latin typeface="Arial MT"/>
                <a:cs typeface="Arial MT"/>
              </a:rPr>
              <a:t> </a:t>
            </a:r>
            <a:r>
              <a:rPr sz="1600" dirty="0">
                <a:latin typeface="Arial MT"/>
                <a:cs typeface="Arial MT"/>
              </a:rPr>
              <a:t>“Bill</a:t>
            </a:r>
            <a:r>
              <a:rPr sz="1600" spc="-25" dirty="0">
                <a:latin typeface="Arial MT"/>
                <a:cs typeface="Arial MT"/>
              </a:rPr>
              <a:t> </a:t>
            </a:r>
            <a:r>
              <a:rPr sz="1600" spc="-10" dirty="0">
                <a:latin typeface="Arial MT"/>
                <a:cs typeface="Arial MT"/>
              </a:rPr>
              <a:t>Gates” </a:t>
            </a:r>
            <a:r>
              <a:rPr sz="1600" dirty="0">
                <a:latin typeface="Arial MT"/>
                <a:cs typeface="Arial MT"/>
              </a:rPr>
              <a:t>A:</a:t>
            </a:r>
            <a:r>
              <a:rPr sz="1600" spc="-30" dirty="0">
                <a:latin typeface="Arial MT"/>
                <a:cs typeface="Arial MT"/>
              </a:rPr>
              <a:t> </a:t>
            </a:r>
            <a:r>
              <a:rPr sz="1600" spc="-20" dirty="0">
                <a:latin typeface="Arial MT"/>
                <a:cs typeface="Arial MT"/>
              </a:rPr>
              <a:t>“ls”</a:t>
            </a:r>
            <a:endParaRPr sz="1600">
              <a:latin typeface="Arial MT"/>
              <a:cs typeface="Arial MT"/>
            </a:endParaRPr>
          </a:p>
          <a:p>
            <a:pPr>
              <a:lnSpc>
                <a:spcPct val="100000"/>
              </a:lnSpc>
              <a:spcBef>
                <a:spcPts val="80"/>
              </a:spcBef>
            </a:pPr>
            <a:endParaRPr sz="1600">
              <a:latin typeface="Arial MT"/>
              <a:cs typeface="Arial MT"/>
            </a:endParaRPr>
          </a:p>
          <a:p>
            <a:pPr marL="85725" marR="488950">
              <a:lnSpc>
                <a:spcPct val="100000"/>
              </a:lnSpc>
            </a:pPr>
            <a:r>
              <a:rPr sz="1600" dirty="0">
                <a:latin typeface="Arial MT"/>
                <a:cs typeface="Arial MT"/>
              </a:rPr>
              <a:t>Q:</a:t>
            </a:r>
            <a:r>
              <a:rPr sz="1600" spc="-20" dirty="0">
                <a:latin typeface="Arial MT"/>
                <a:cs typeface="Arial MT"/>
              </a:rPr>
              <a:t> </a:t>
            </a:r>
            <a:r>
              <a:rPr sz="1600" dirty="0">
                <a:latin typeface="Arial MT"/>
                <a:cs typeface="Arial MT"/>
              </a:rPr>
              <a:t>“Barack</a:t>
            </a:r>
            <a:r>
              <a:rPr sz="1600" spc="-15" dirty="0">
                <a:latin typeface="Arial MT"/>
                <a:cs typeface="Arial MT"/>
              </a:rPr>
              <a:t> </a:t>
            </a:r>
            <a:r>
              <a:rPr sz="1600" spc="-10" dirty="0">
                <a:latin typeface="Arial MT"/>
                <a:cs typeface="Arial MT"/>
              </a:rPr>
              <a:t>Obama” </a:t>
            </a:r>
            <a:r>
              <a:rPr sz="1600" spc="-25" dirty="0">
                <a:latin typeface="Arial MT"/>
                <a:cs typeface="Arial MT"/>
              </a:rPr>
              <a:t>A:</a:t>
            </a:r>
            <a:endParaRPr sz="1600">
              <a:latin typeface="Arial MT"/>
              <a:cs typeface="Arial MT"/>
            </a:endParaRPr>
          </a:p>
        </p:txBody>
      </p:sp>
      <p:grpSp>
        <p:nvGrpSpPr>
          <p:cNvPr id="5" name="object 3">
            <a:extLst>
              <a:ext uri="{FF2B5EF4-FFF2-40B4-BE49-F238E27FC236}">
                <a16:creationId xmlns:a16="http://schemas.microsoft.com/office/drawing/2014/main" id="{F80EAD75-E63D-9C3E-6454-3665A797EEEA}"/>
              </a:ext>
            </a:extLst>
          </p:cNvPr>
          <p:cNvGrpSpPr/>
          <p:nvPr/>
        </p:nvGrpSpPr>
        <p:grpSpPr>
          <a:xfrm>
            <a:off x="3599787" y="2272750"/>
            <a:ext cx="2221230" cy="983615"/>
            <a:chOff x="3599787" y="2272750"/>
            <a:chExt cx="2221230" cy="983615"/>
          </a:xfrm>
        </p:grpSpPr>
        <p:sp>
          <p:nvSpPr>
            <p:cNvPr id="6" name="object 4">
              <a:extLst>
                <a:ext uri="{FF2B5EF4-FFF2-40B4-BE49-F238E27FC236}">
                  <a16:creationId xmlns:a16="http://schemas.microsoft.com/office/drawing/2014/main" id="{9C1E7982-C581-A09D-A401-FDACD17FD1B6}"/>
                </a:ext>
              </a:extLst>
            </p:cNvPr>
            <p:cNvSpPr/>
            <p:nvPr/>
          </p:nvSpPr>
          <p:spPr>
            <a:xfrm>
              <a:off x="3604550" y="2764126"/>
              <a:ext cx="1180465" cy="635"/>
            </a:xfrm>
            <a:custGeom>
              <a:avLst/>
              <a:gdLst/>
              <a:ahLst/>
              <a:cxnLst/>
              <a:rect l="l" t="t" r="r" b="b"/>
              <a:pathLst>
                <a:path w="1180464" h="635">
                  <a:moveTo>
                    <a:pt x="0" y="286"/>
                  </a:moveTo>
                  <a:lnTo>
                    <a:pt x="1180349" y="0"/>
                  </a:lnTo>
                </a:path>
              </a:pathLst>
            </a:custGeom>
            <a:ln w="9524">
              <a:solidFill>
                <a:srgbClr val="595959"/>
              </a:solidFill>
            </a:ln>
          </p:spPr>
          <p:txBody>
            <a:bodyPr wrap="square" lIns="0" tIns="0" rIns="0" bIns="0" rtlCol="0"/>
            <a:lstStyle/>
            <a:p>
              <a:endParaRPr/>
            </a:p>
          </p:txBody>
        </p:sp>
        <p:sp>
          <p:nvSpPr>
            <p:cNvPr id="7" name="object 5">
              <a:extLst>
                <a:ext uri="{FF2B5EF4-FFF2-40B4-BE49-F238E27FC236}">
                  <a16:creationId xmlns:a16="http://schemas.microsoft.com/office/drawing/2014/main" id="{03D015BE-DE65-7305-889C-9DC7361AC4C8}"/>
                </a:ext>
              </a:extLst>
            </p:cNvPr>
            <p:cNvSpPr/>
            <p:nvPr/>
          </p:nvSpPr>
          <p:spPr>
            <a:xfrm>
              <a:off x="4784896" y="2748393"/>
              <a:ext cx="43815" cy="31750"/>
            </a:xfrm>
            <a:custGeom>
              <a:avLst/>
              <a:gdLst/>
              <a:ahLst/>
              <a:cxnLst/>
              <a:rect l="l" t="t" r="r" b="b"/>
              <a:pathLst>
                <a:path w="43814" h="31750">
                  <a:moveTo>
                    <a:pt x="7" y="31465"/>
                  </a:moveTo>
                  <a:lnTo>
                    <a:pt x="0" y="0"/>
                  </a:lnTo>
                  <a:lnTo>
                    <a:pt x="43229" y="15722"/>
                  </a:lnTo>
                  <a:lnTo>
                    <a:pt x="7" y="31465"/>
                  </a:lnTo>
                  <a:close/>
                </a:path>
              </a:pathLst>
            </a:custGeom>
            <a:solidFill>
              <a:srgbClr val="595959"/>
            </a:solidFill>
          </p:spPr>
          <p:txBody>
            <a:bodyPr wrap="square" lIns="0" tIns="0" rIns="0" bIns="0" rtlCol="0"/>
            <a:lstStyle/>
            <a:p>
              <a:endParaRPr/>
            </a:p>
          </p:txBody>
        </p:sp>
        <p:sp>
          <p:nvSpPr>
            <p:cNvPr id="8" name="object 6">
              <a:extLst>
                <a:ext uri="{FF2B5EF4-FFF2-40B4-BE49-F238E27FC236}">
                  <a16:creationId xmlns:a16="http://schemas.microsoft.com/office/drawing/2014/main" id="{501C9DB2-8B66-A9F9-499F-5029DFBCC63C}"/>
                </a:ext>
              </a:extLst>
            </p:cNvPr>
            <p:cNvSpPr/>
            <p:nvPr/>
          </p:nvSpPr>
          <p:spPr>
            <a:xfrm>
              <a:off x="4784896" y="2748393"/>
              <a:ext cx="43815" cy="31750"/>
            </a:xfrm>
            <a:custGeom>
              <a:avLst/>
              <a:gdLst/>
              <a:ahLst/>
              <a:cxnLst/>
              <a:rect l="l" t="t" r="r" b="b"/>
              <a:pathLst>
                <a:path w="43814" h="31750">
                  <a:moveTo>
                    <a:pt x="7" y="31465"/>
                  </a:moveTo>
                  <a:lnTo>
                    <a:pt x="43229" y="15722"/>
                  </a:lnTo>
                  <a:lnTo>
                    <a:pt x="0" y="0"/>
                  </a:lnTo>
                  <a:lnTo>
                    <a:pt x="7" y="31465"/>
                  </a:lnTo>
                  <a:close/>
                </a:path>
              </a:pathLst>
            </a:custGeom>
            <a:ln w="9524">
              <a:solidFill>
                <a:srgbClr val="595959"/>
              </a:solidFill>
            </a:ln>
          </p:spPr>
          <p:txBody>
            <a:bodyPr wrap="square" lIns="0" tIns="0" rIns="0" bIns="0" rtlCol="0"/>
            <a:lstStyle/>
            <a:p>
              <a:endParaRPr/>
            </a:p>
          </p:txBody>
        </p:sp>
        <p:sp>
          <p:nvSpPr>
            <p:cNvPr id="9" name="object 7">
              <a:extLst>
                <a:ext uri="{FF2B5EF4-FFF2-40B4-BE49-F238E27FC236}">
                  <a16:creationId xmlns:a16="http://schemas.microsoft.com/office/drawing/2014/main" id="{4843119F-1C30-CDE4-77AB-33C49AE42C86}"/>
                </a:ext>
              </a:extLst>
            </p:cNvPr>
            <p:cNvSpPr/>
            <p:nvPr/>
          </p:nvSpPr>
          <p:spPr>
            <a:xfrm>
              <a:off x="4842150" y="2277512"/>
              <a:ext cx="974090" cy="974090"/>
            </a:xfrm>
            <a:custGeom>
              <a:avLst/>
              <a:gdLst/>
              <a:ahLst/>
              <a:cxnLst/>
              <a:rect l="l" t="t" r="r" b="b"/>
              <a:pathLst>
                <a:path w="974089" h="974089">
                  <a:moveTo>
                    <a:pt x="0" y="162303"/>
                  </a:moveTo>
                  <a:lnTo>
                    <a:pt x="5797" y="119156"/>
                  </a:lnTo>
                  <a:lnTo>
                    <a:pt x="22159" y="80385"/>
                  </a:lnTo>
                  <a:lnTo>
                    <a:pt x="47537" y="47537"/>
                  </a:lnTo>
                  <a:lnTo>
                    <a:pt x="80385" y="22159"/>
                  </a:lnTo>
                  <a:lnTo>
                    <a:pt x="119156" y="5797"/>
                  </a:lnTo>
                  <a:lnTo>
                    <a:pt x="162302" y="0"/>
                  </a:lnTo>
                  <a:lnTo>
                    <a:pt x="811496" y="0"/>
                  </a:lnTo>
                  <a:lnTo>
                    <a:pt x="873607" y="12354"/>
                  </a:lnTo>
                  <a:lnTo>
                    <a:pt x="926262" y="47537"/>
                  </a:lnTo>
                  <a:lnTo>
                    <a:pt x="961445" y="100192"/>
                  </a:lnTo>
                  <a:lnTo>
                    <a:pt x="973799" y="162303"/>
                  </a:lnTo>
                  <a:lnTo>
                    <a:pt x="973799" y="811496"/>
                  </a:lnTo>
                  <a:lnTo>
                    <a:pt x="968002" y="854643"/>
                  </a:lnTo>
                  <a:lnTo>
                    <a:pt x="951640" y="893414"/>
                  </a:lnTo>
                  <a:lnTo>
                    <a:pt x="926262" y="926262"/>
                  </a:lnTo>
                  <a:lnTo>
                    <a:pt x="893414" y="951640"/>
                  </a:lnTo>
                  <a:lnTo>
                    <a:pt x="854643" y="968002"/>
                  </a:lnTo>
                  <a:lnTo>
                    <a:pt x="811496" y="973799"/>
                  </a:lnTo>
                  <a:lnTo>
                    <a:pt x="162302" y="973799"/>
                  </a:lnTo>
                  <a:lnTo>
                    <a:pt x="119156" y="968002"/>
                  </a:lnTo>
                  <a:lnTo>
                    <a:pt x="80385" y="951640"/>
                  </a:lnTo>
                  <a:lnTo>
                    <a:pt x="47537" y="926262"/>
                  </a:lnTo>
                  <a:lnTo>
                    <a:pt x="22159" y="893414"/>
                  </a:lnTo>
                  <a:lnTo>
                    <a:pt x="5797" y="854643"/>
                  </a:lnTo>
                  <a:lnTo>
                    <a:pt x="0" y="811496"/>
                  </a:lnTo>
                  <a:lnTo>
                    <a:pt x="0" y="162303"/>
                  </a:lnTo>
                  <a:close/>
                </a:path>
              </a:pathLst>
            </a:custGeom>
            <a:ln w="9524">
              <a:solidFill>
                <a:srgbClr val="000000"/>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621B2575-FFF9-1E81-996A-9B5E418B3464}"/>
              </a:ext>
            </a:extLst>
          </p:cNvPr>
          <p:cNvSpPr txBox="1"/>
          <p:nvPr/>
        </p:nvSpPr>
        <p:spPr>
          <a:xfrm>
            <a:off x="5118754" y="2619759"/>
            <a:ext cx="421005" cy="269240"/>
          </a:xfrm>
          <a:prstGeom prst="rect">
            <a:avLst/>
          </a:prstGeom>
        </p:spPr>
        <p:txBody>
          <a:bodyPr vert="horz" wrap="square" lIns="0" tIns="12700" rIns="0" bIns="0" rtlCol="0">
            <a:spAutoFit/>
          </a:bodyPr>
          <a:lstStyle/>
          <a:p>
            <a:pPr marL="12700">
              <a:lnSpc>
                <a:spcPct val="100000"/>
              </a:lnSpc>
              <a:spcBef>
                <a:spcPts val="100"/>
              </a:spcBef>
            </a:pPr>
            <a:r>
              <a:rPr sz="1600" spc="-25" dirty="0">
                <a:latin typeface="Arial MT"/>
                <a:cs typeface="Arial MT"/>
              </a:rPr>
              <a:t>LM</a:t>
            </a:r>
            <a:endParaRPr sz="1600" dirty="0">
              <a:latin typeface="Arial MT"/>
              <a:cs typeface="Arial MT"/>
            </a:endParaRPr>
          </a:p>
        </p:txBody>
      </p:sp>
      <p:sp>
        <p:nvSpPr>
          <p:cNvPr id="11" name="object 9">
            <a:extLst>
              <a:ext uri="{FF2B5EF4-FFF2-40B4-BE49-F238E27FC236}">
                <a16:creationId xmlns:a16="http://schemas.microsoft.com/office/drawing/2014/main" id="{FB2C52B7-1855-2A2A-9E04-4439FC99C57A}"/>
              </a:ext>
            </a:extLst>
          </p:cNvPr>
          <p:cNvSpPr txBox="1"/>
          <p:nvPr/>
        </p:nvSpPr>
        <p:spPr>
          <a:xfrm>
            <a:off x="2087784" y="4030834"/>
            <a:ext cx="476884"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MT"/>
                <a:cs typeface="Arial MT"/>
              </a:rPr>
              <a:t>Input</a:t>
            </a:r>
            <a:endParaRPr sz="1600">
              <a:latin typeface="Arial MT"/>
              <a:cs typeface="Arial MT"/>
            </a:endParaRPr>
          </a:p>
        </p:txBody>
      </p:sp>
      <p:grpSp>
        <p:nvGrpSpPr>
          <p:cNvPr id="12" name="object 10">
            <a:extLst>
              <a:ext uri="{FF2B5EF4-FFF2-40B4-BE49-F238E27FC236}">
                <a16:creationId xmlns:a16="http://schemas.microsoft.com/office/drawing/2014/main" id="{493BCBCE-FC42-F044-D498-7E024EDCC701}"/>
              </a:ext>
            </a:extLst>
          </p:cNvPr>
          <p:cNvGrpSpPr/>
          <p:nvPr/>
        </p:nvGrpSpPr>
        <p:grpSpPr>
          <a:xfrm>
            <a:off x="5811187" y="2743780"/>
            <a:ext cx="1233170" cy="41275"/>
            <a:chOff x="5811187" y="2743780"/>
            <a:chExt cx="1233170" cy="41275"/>
          </a:xfrm>
        </p:grpSpPr>
        <p:sp>
          <p:nvSpPr>
            <p:cNvPr id="13" name="object 11">
              <a:extLst>
                <a:ext uri="{FF2B5EF4-FFF2-40B4-BE49-F238E27FC236}">
                  <a16:creationId xmlns:a16="http://schemas.microsoft.com/office/drawing/2014/main" id="{CFE26A1C-42C7-BD32-4B89-4C7908EC0744}"/>
                </a:ext>
              </a:extLst>
            </p:cNvPr>
            <p:cNvSpPr/>
            <p:nvPr/>
          </p:nvSpPr>
          <p:spPr>
            <a:xfrm>
              <a:off x="5815950" y="2764276"/>
              <a:ext cx="1180465" cy="635"/>
            </a:xfrm>
            <a:custGeom>
              <a:avLst/>
              <a:gdLst/>
              <a:ahLst/>
              <a:cxnLst/>
              <a:rect l="l" t="t" r="r" b="b"/>
              <a:pathLst>
                <a:path w="1180465" h="635">
                  <a:moveTo>
                    <a:pt x="0" y="286"/>
                  </a:moveTo>
                  <a:lnTo>
                    <a:pt x="1180349" y="0"/>
                  </a:lnTo>
                </a:path>
              </a:pathLst>
            </a:custGeom>
            <a:ln w="9524">
              <a:solidFill>
                <a:srgbClr val="595959"/>
              </a:solidFill>
            </a:ln>
          </p:spPr>
          <p:txBody>
            <a:bodyPr wrap="square" lIns="0" tIns="0" rIns="0" bIns="0" rtlCol="0"/>
            <a:lstStyle/>
            <a:p>
              <a:endParaRPr/>
            </a:p>
          </p:txBody>
        </p:sp>
        <p:sp>
          <p:nvSpPr>
            <p:cNvPr id="14" name="object 12">
              <a:extLst>
                <a:ext uri="{FF2B5EF4-FFF2-40B4-BE49-F238E27FC236}">
                  <a16:creationId xmlns:a16="http://schemas.microsoft.com/office/drawing/2014/main" id="{F7D3F388-B8F7-4CB6-282B-95E0BF6D9438}"/>
                </a:ext>
              </a:extLst>
            </p:cNvPr>
            <p:cNvSpPr/>
            <p:nvPr/>
          </p:nvSpPr>
          <p:spPr>
            <a:xfrm>
              <a:off x="6996296" y="2748543"/>
              <a:ext cx="43815" cy="31750"/>
            </a:xfrm>
            <a:custGeom>
              <a:avLst/>
              <a:gdLst/>
              <a:ahLst/>
              <a:cxnLst/>
              <a:rect l="l" t="t" r="r" b="b"/>
              <a:pathLst>
                <a:path w="43815" h="31750">
                  <a:moveTo>
                    <a:pt x="7" y="31465"/>
                  </a:moveTo>
                  <a:lnTo>
                    <a:pt x="0" y="0"/>
                  </a:lnTo>
                  <a:lnTo>
                    <a:pt x="43228" y="15722"/>
                  </a:lnTo>
                  <a:lnTo>
                    <a:pt x="7" y="31465"/>
                  </a:lnTo>
                  <a:close/>
                </a:path>
              </a:pathLst>
            </a:custGeom>
            <a:solidFill>
              <a:srgbClr val="595959"/>
            </a:solidFill>
          </p:spPr>
          <p:txBody>
            <a:bodyPr wrap="square" lIns="0" tIns="0" rIns="0" bIns="0" rtlCol="0"/>
            <a:lstStyle/>
            <a:p>
              <a:endParaRPr/>
            </a:p>
          </p:txBody>
        </p:sp>
        <p:sp>
          <p:nvSpPr>
            <p:cNvPr id="15" name="object 13">
              <a:extLst>
                <a:ext uri="{FF2B5EF4-FFF2-40B4-BE49-F238E27FC236}">
                  <a16:creationId xmlns:a16="http://schemas.microsoft.com/office/drawing/2014/main" id="{35E429F4-1233-C5D6-6C1F-EBFC0B990991}"/>
                </a:ext>
              </a:extLst>
            </p:cNvPr>
            <p:cNvSpPr/>
            <p:nvPr/>
          </p:nvSpPr>
          <p:spPr>
            <a:xfrm>
              <a:off x="6996296" y="2748543"/>
              <a:ext cx="43815" cy="31750"/>
            </a:xfrm>
            <a:custGeom>
              <a:avLst/>
              <a:gdLst/>
              <a:ahLst/>
              <a:cxnLst/>
              <a:rect l="l" t="t" r="r" b="b"/>
              <a:pathLst>
                <a:path w="43815" h="31750">
                  <a:moveTo>
                    <a:pt x="7" y="31465"/>
                  </a:moveTo>
                  <a:lnTo>
                    <a:pt x="43228" y="15722"/>
                  </a:lnTo>
                  <a:lnTo>
                    <a:pt x="0" y="0"/>
                  </a:lnTo>
                  <a:lnTo>
                    <a:pt x="7" y="31465"/>
                  </a:lnTo>
                  <a:close/>
                </a:path>
              </a:pathLst>
            </a:custGeom>
            <a:ln w="9524">
              <a:solidFill>
                <a:srgbClr val="595959"/>
              </a:solidFill>
            </a:ln>
          </p:spPr>
          <p:txBody>
            <a:bodyPr wrap="square" lIns="0" tIns="0" rIns="0" bIns="0" rtlCol="0"/>
            <a:lstStyle/>
            <a:p>
              <a:endParaRPr/>
            </a:p>
          </p:txBody>
        </p:sp>
      </p:grpSp>
    </p:spTree>
    <p:extLst>
      <p:ext uri="{BB962C8B-B14F-4D97-AF65-F5344CB8AC3E}">
        <p14:creationId xmlns:p14="http://schemas.microsoft.com/office/powerpoint/2010/main" val="124977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9663" y="466094"/>
            <a:ext cx="8873411" cy="498567"/>
          </a:xfrm>
          <a:prstGeom prst="rect">
            <a:avLst/>
          </a:prstGeom>
        </p:spPr>
        <p:txBody>
          <a:bodyPr vert="horz" wrap="square" lIns="0" tIns="6065" rIns="0" bIns="0" rtlCol="0">
            <a:spAutoFit/>
          </a:bodyPr>
          <a:lstStyle/>
          <a:p>
            <a:pPr marL="5776">
              <a:lnSpc>
                <a:spcPct val="100000"/>
              </a:lnSpc>
              <a:spcBef>
                <a:spcPts val="48"/>
              </a:spcBef>
            </a:pPr>
            <a:r>
              <a:rPr lang="en-US" sz="3200" spc="-20" dirty="0">
                <a:latin typeface="Tahoma" panose="020B0604030504040204" pitchFamily="34" charset="0"/>
                <a:ea typeface="Tahoma" panose="020B0604030504040204" pitchFamily="34" charset="0"/>
                <a:cs typeface="Tahoma" panose="020B0604030504040204" pitchFamily="34" charset="0"/>
              </a:rPr>
              <a:t>Param-efficient</a:t>
            </a:r>
            <a:r>
              <a:rPr lang="en-US" sz="3200" spc="-9" dirty="0">
                <a:latin typeface="Tahoma" panose="020B0604030504040204" pitchFamily="34" charset="0"/>
                <a:ea typeface="Tahoma" panose="020B0604030504040204" pitchFamily="34" charset="0"/>
                <a:cs typeface="Tahoma" panose="020B0604030504040204" pitchFamily="34" charset="0"/>
              </a:rPr>
              <a:t> </a:t>
            </a:r>
            <a:r>
              <a:rPr lang="en-US" sz="3200" dirty="0">
                <a:latin typeface="Tahoma" panose="020B0604030504040204" pitchFamily="34" charset="0"/>
                <a:ea typeface="Tahoma" panose="020B0604030504040204" pitchFamily="34" charset="0"/>
                <a:cs typeface="Tahoma" panose="020B0604030504040204" pitchFamily="34" charset="0"/>
              </a:rPr>
              <a:t>Tuning: Additive Models</a:t>
            </a:r>
          </a:p>
        </p:txBody>
      </p:sp>
      <p:sp>
        <p:nvSpPr>
          <p:cNvPr id="5" name="Text Placeholder 4">
            <a:extLst>
              <a:ext uri="{FF2B5EF4-FFF2-40B4-BE49-F238E27FC236}">
                <a16:creationId xmlns:a16="http://schemas.microsoft.com/office/drawing/2014/main" id="{5468F5D4-0739-32A9-1CE9-127E04C8E80F}"/>
              </a:ext>
            </a:extLst>
          </p:cNvPr>
          <p:cNvSpPr>
            <a:spLocks noGrp="1"/>
          </p:cNvSpPr>
          <p:nvPr>
            <p:ph type="body" sz="quarter" idx="16"/>
          </p:nvPr>
        </p:nvSpPr>
        <p:spPr/>
        <p:txBody>
          <a:bodyPr/>
          <a:lstStyle/>
          <a:p>
            <a:pPr marL="188585" marR="13862" indent="-171546">
              <a:lnSpc>
                <a:spcPts val="2342"/>
              </a:lnSpc>
              <a:spcBef>
                <a:spcPts val="271"/>
              </a:spcBef>
              <a:buFont typeface="Arial MT"/>
              <a:buChar char="•"/>
              <a:tabLst>
                <a:tab pos="188874" algn="l"/>
              </a:tabLst>
            </a:pPr>
            <a:r>
              <a:rPr lang="en-US" sz="1800" dirty="0"/>
              <a:t>Augmenting </a:t>
            </a:r>
            <a:r>
              <a:rPr lang="en-US" sz="1800" spc="2" dirty="0"/>
              <a:t>the</a:t>
            </a:r>
            <a:r>
              <a:rPr lang="en-US" sz="1800" dirty="0"/>
              <a:t> </a:t>
            </a:r>
            <a:r>
              <a:rPr lang="en-US" sz="1800" spc="-5" dirty="0"/>
              <a:t>existing</a:t>
            </a:r>
            <a:r>
              <a:rPr lang="en-US" sz="1800" dirty="0"/>
              <a:t> </a:t>
            </a:r>
            <a:r>
              <a:rPr lang="en-US" sz="1800" spc="-5" dirty="0"/>
              <a:t>pre-trained</a:t>
            </a:r>
            <a:r>
              <a:rPr lang="en-US" sz="1800" dirty="0"/>
              <a:t> </a:t>
            </a:r>
            <a:r>
              <a:rPr lang="en-US" sz="1800" spc="2" dirty="0"/>
              <a:t>model</a:t>
            </a:r>
            <a:r>
              <a:rPr lang="en-US" sz="1800" dirty="0"/>
              <a:t> </a:t>
            </a:r>
            <a:r>
              <a:rPr lang="en-US" sz="1800" spc="2" dirty="0"/>
              <a:t>with </a:t>
            </a:r>
            <a:r>
              <a:rPr lang="en-US" sz="1800" spc="-11" dirty="0"/>
              <a:t>extra</a:t>
            </a:r>
            <a:r>
              <a:rPr lang="en-US" sz="1800" dirty="0"/>
              <a:t> </a:t>
            </a:r>
            <a:r>
              <a:rPr lang="en-US" sz="1800" spc="-9" dirty="0"/>
              <a:t>parameters</a:t>
            </a:r>
            <a:r>
              <a:rPr lang="en-US" sz="1800" spc="2" dirty="0"/>
              <a:t> or </a:t>
            </a:r>
            <a:r>
              <a:rPr lang="en-US" sz="1800" spc="-466" dirty="0"/>
              <a:t> </a:t>
            </a:r>
            <a:r>
              <a:rPr lang="en-US" sz="1800" spc="-16" dirty="0"/>
              <a:t>layers</a:t>
            </a:r>
            <a:r>
              <a:rPr lang="en-US" sz="1800" dirty="0"/>
              <a:t> </a:t>
            </a:r>
            <a:r>
              <a:rPr lang="en-US" sz="1800" spc="2" dirty="0"/>
              <a:t>and</a:t>
            </a:r>
            <a:r>
              <a:rPr lang="en-US" sz="1800" dirty="0"/>
              <a:t> </a:t>
            </a:r>
            <a:r>
              <a:rPr lang="en-US" sz="1800" spc="-5" dirty="0"/>
              <a:t>training</a:t>
            </a:r>
            <a:r>
              <a:rPr lang="en-US" sz="1800" dirty="0"/>
              <a:t> </a:t>
            </a:r>
            <a:r>
              <a:rPr lang="en-US" sz="1800" spc="2" dirty="0"/>
              <a:t>only</a:t>
            </a:r>
            <a:r>
              <a:rPr lang="en-US" sz="1800" dirty="0"/>
              <a:t> </a:t>
            </a:r>
            <a:r>
              <a:rPr lang="en-US" sz="1800" spc="2" dirty="0"/>
              <a:t>the</a:t>
            </a:r>
            <a:r>
              <a:rPr lang="en-US" sz="1800" dirty="0"/>
              <a:t> new </a:t>
            </a:r>
            <a:r>
              <a:rPr lang="en-US" sz="1800" spc="-9" dirty="0"/>
              <a:t>parameters</a:t>
            </a:r>
            <a:endParaRPr lang="en-US" sz="1800" dirty="0"/>
          </a:p>
          <a:p>
            <a:pPr marL="188585" indent="-171546">
              <a:spcBef>
                <a:spcPts val="530"/>
              </a:spcBef>
              <a:buFont typeface="Arial MT"/>
              <a:buChar char="•"/>
              <a:tabLst>
                <a:tab pos="188874" algn="l"/>
              </a:tabLst>
            </a:pPr>
            <a:r>
              <a:rPr lang="en-US" sz="1800" spc="-34" dirty="0"/>
              <a:t>Two</a:t>
            </a:r>
            <a:r>
              <a:rPr lang="en-US" sz="1800" spc="-5" dirty="0"/>
              <a:t> </a:t>
            </a:r>
            <a:r>
              <a:rPr lang="en-US" sz="1800" dirty="0"/>
              <a:t>commonly</a:t>
            </a:r>
            <a:r>
              <a:rPr lang="en-US" sz="1800" spc="-5" dirty="0"/>
              <a:t> </a:t>
            </a:r>
            <a:r>
              <a:rPr lang="en-US" sz="1800" spc="2" dirty="0"/>
              <a:t>used</a:t>
            </a:r>
            <a:r>
              <a:rPr lang="en-US" sz="1800" spc="-5" dirty="0"/>
              <a:t> </a:t>
            </a:r>
            <a:r>
              <a:rPr lang="en-US" sz="1800" dirty="0"/>
              <a:t>methods:</a:t>
            </a:r>
          </a:p>
          <a:p>
            <a:pPr marL="360131" lvl="1" indent="-171835">
              <a:spcBef>
                <a:spcPts val="580"/>
              </a:spcBef>
              <a:buFont typeface="Arial MT"/>
              <a:buChar char="•"/>
              <a:tabLst>
                <a:tab pos="360420" algn="l"/>
              </a:tabLst>
            </a:pPr>
            <a:r>
              <a:rPr lang="en-US" sz="1800" b="1" spc="2" dirty="0">
                <a:latin typeface="Tahoma" panose="020B0604030504040204" pitchFamily="34" charset="0"/>
                <a:ea typeface="Tahoma" panose="020B0604030504040204" pitchFamily="34" charset="0"/>
                <a:cs typeface="Tahoma" panose="020B0604030504040204" pitchFamily="34" charset="0"/>
              </a:rPr>
              <a:t>Soft</a:t>
            </a:r>
            <a:r>
              <a:rPr lang="en-US" sz="1800" b="1" spc="-16" dirty="0">
                <a:latin typeface="Tahoma" panose="020B0604030504040204" pitchFamily="34" charset="0"/>
                <a:ea typeface="Tahoma" panose="020B0604030504040204" pitchFamily="34" charset="0"/>
                <a:cs typeface="Tahoma" panose="020B0604030504040204" pitchFamily="34" charset="0"/>
              </a:rPr>
              <a:t> </a:t>
            </a:r>
            <a:r>
              <a:rPr lang="en-US" sz="1800" b="1" spc="-5" dirty="0">
                <a:latin typeface="Tahoma" panose="020B0604030504040204" pitchFamily="34" charset="0"/>
                <a:ea typeface="Tahoma" panose="020B0604030504040204" pitchFamily="34" charset="0"/>
                <a:cs typeface="Tahoma" panose="020B0604030504040204" pitchFamily="34" charset="0"/>
              </a:rPr>
              <a:t>prompts</a:t>
            </a:r>
            <a:endParaRPr lang="en-US" sz="1800" b="1" dirty="0">
              <a:latin typeface="Tahoma" panose="020B0604030504040204" pitchFamily="34" charset="0"/>
              <a:ea typeface="Tahoma" panose="020B0604030504040204" pitchFamily="34" charset="0"/>
              <a:cs typeface="Tahoma" panose="020B0604030504040204" pitchFamily="34" charset="0"/>
            </a:endParaRPr>
          </a:p>
          <a:p>
            <a:pPr marL="360131" lvl="1" indent="-171835">
              <a:spcBef>
                <a:spcPts val="582"/>
              </a:spcBef>
              <a:buFont typeface="Arial MT"/>
              <a:buChar char="•"/>
              <a:tabLst>
                <a:tab pos="360420" algn="l"/>
              </a:tabLst>
            </a:pPr>
            <a:r>
              <a:rPr lang="en-US" sz="1800" spc="-7" dirty="0">
                <a:latin typeface="Tahoma" panose="020B0604030504040204" pitchFamily="34" charset="0"/>
                <a:ea typeface="Tahoma" panose="020B0604030504040204" pitchFamily="34" charset="0"/>
                <a:cs typeface="Tahoma" panose="020B0604030504040204" pitchFamily="34" charset="0"/>
              </a:rPr>
              <a:t>Adapters</a:t>
            </a:r>
            <a:endParaRPr lang="en-US" sz="1800" dirty="0">
              <a:latin typeface="Tahoma" panose="020B0604030504040204" pitchFamily="34" charset="0"/>
              <a:ea typeface="Tahoma" panose="020B0604030504040204" pitchFamily="34" charset="0"/>
              <a:cs typeface="Tahoma" panose="020B0604030504040204" pitchFamily="34" charset="0"/>
            </a:endParaRPr>
          </a:p>
          <a:p>
            <a:endParaRPr lang="en-US" sz="1800"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11</a:t>
            </a:fld>
            <a:endParaRPr spc="5" dirty="0"/>
          </a:p>
        </p:txBody>
      </p:sp>
      <p:pic>
        <p:nvPicPr>
          <p:cNvPr id="3" name="object 3">
            <a:extLst>
              <a:ext uri="{FF2B5EF4-FFF2-40B4-BE49-F238E27FC236}">
                <a16:creationId xmlns:a16="http://schemas.microsoft.com/office/drawing/2014/main" id="{EEA3752E-0A1E-4507-D5D2-EB22E3714D96}"/>
              </a:ext>
            </a:extLst>
          </p:cNvPr>
          <p:cNvPicPr/>
          <p:nvPr/>
        </p:nvPicPr>
        <p:blipFill>
          <a:blip r:embed="rId2" cstate="print"/>
          <a:stretch>
            <a:fillRect/>
          </a:stretch>
        </p:blipFill>
        <p:spPr>
          <a:xfrm>
            <a:off x="4016278" y="2635206"/>
            <a:ext cx="4795935" cy="2428292"/>
          </a:xfrm>
          <a:prstGeom prst="rect">
            <a:avLst/>
          </a:prstGeom>
        </p:spPr>
      </p:pic>
    </p:spTree>
    <p:extLst>
      <p:ext uri="{BB962C8B-B14F-4D97-AF65-F5344CB8AC3E}">
        <p14:creationId xmlns:p14="http://schemas.microsoft.com/office/powerpoint/2010/main" val="16758525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218009"/>
            <a:ext cx="8070215" cy="4728210"/>
            <a:chOff x="152400" y="218009"/>
            <a:chExt cx="8070215" cy="4728210"/>
          </a:xfrm>
        </p:grpSpPr>
        <p:pic>
          <p:nvPicPr>
            <p:cNvPr id="3" name="object 3"/>
            <p:cNvPicPr/>
            <p:nvPr/>
          </p:nvPicPr>
          <p:blipFill>
            <a:blip r:embed="rId2" cstate="print"/>
            <a:stretch>
              <a:fillRect/>
            </a:stretch>
          </p:blipFill>
          <p:spPr>
            <a:xfrm>
              <a:off x="152400" y="218009"/>
              <a:ext cx="8069966" cy="4727983"/>
            </a:xfrm>
            <a:prstGeom prst="rect">
              <a:avLst/>
            </a:prstGeom>
          </p:spPr>
        </p:pic>
        <p:pic>
          <p:nvPicPr>
            <p:cNvPr id="4" name="object 4"/>
            <p:cNvPicPr/>
            <p:nvPr/>
          </p:nvPicPr>
          <p:blipFill>
            <a:blip r:embed="rId3" cstate="print"/>
            <a:stretch>
              <a:fillRect/>
            </a:stretch>
          </p:blipFill>
          <p:spPr>
            <a:xfrm>
              <a:off x="3353623" y="2273574"/>
              <a:ext cx="2593148" cy="1817198"/>
            </a:xfrm>
            <a:prstGeom prst="rect">
              <a:avLst/>
            </a:prstGeom>
          </p:spPr>
        </p:pic>
      </p:grpSp>
      <p:sp>
        <p:nvSpPr>
          <p:cNvPr id="5" name="Google Shape;138;g1501cc781cf_0_0">
            <a:extLst>
              <a:ext uri="{FF2B5EF4-FFF2-40B4-BE49-F238E27FC236}">
                <a16:creationId xmlns:a16="http://schemas.microsoft.com/office/drawing/2014/main" id="{E114D7FC-4A67-29B9-8996-D32E9727EBC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218009"/>
            <a:ext cx="8069966" cy="4727983"/>
          </a:xfrm>
          <a:prstGeom prst="rect">
            <a:avLst/>
          </a:prstGeom>
        </p:spPr>
      </p:pic>
      <p:sp>
        <p:nvSpPr>
          <p:cNvPr id="3" name="object 3"/>
          <p:cNvSpPr txBox="1"/>
          <p:nvPr/>
        </p:nvSpPr>
        <p:spPr>
          <a:xfrm>
            <a:off x="1575950" y="3292606"/>
            <a:ext cx="3619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MT"/>
                <a:cs typeface="Arial MT"/>
              </a:rPr>
              <a:t>How</a:t>
            </a:r>
            <a:r>
              <a:rPr sz="1800" spc="-25" dirty="0">
                <a:solidFill>
                  <a:srgbClr val="FF0000"/>
                </a:solidFill>
                <a:latin typeface="Arial MT"/>
                <a:cs typeface="Arial MT"/>
              </a:rPr>
              <a:t> </a:t>
            </a:r>
            <a:r>
              <a:rPr sz="1800" dirty="0">
                <a:solidFill>
                  <a:srgbClr val="FF0000"/>
                </a:solidFill>
                <a:latin typeface="Arial MT"/>
                <a:cs typeface="Arial MT"/>
              </a:rPr>
              <a:t>about</a:t>
            </a:r>
            <a:r>
              <a:rPr sz="1800" spc="-20" dirty="0">
                <a:solidFill>
                  <a:srgbClr val="FF0000"/>
                </a:solidFill>
                <a:latin typeface="Arial MT"/>
                <a:cs typeface="Arial MT"/>
              </a:rPr>
              <a:t> </a:t>
            </a:r>
            <a:r>
              <a:rPr sz="1800" dirty="0">
                <a:solidFill>
                  <a:srgbClr val="FF0000"/>
                </a:solidFill>
                <a:latin typeface="Arial MT"/>
                <a:cs typeface="Arial MT"/>
              </a:rPr>
              <a:t>adding</a:t>
            </a:r>
            <a:r>
              <a:rPr sz="1800" spc="-25" dirty="0">
                <a:solidFill>
                  <a:srgbClr val="FF0000"/>
                </a:solidFill>
                <a:latin typeface="Arial MT"/>
                <a:cs typeface="Arial MT"/>
              </a:rPr>
              <a:t> </a:t>
            </a:r>
            <a:r>
              <a:rPr sz="1800" dirty="0">
                <a:solidFill>
                  <a:srgbClr val="FF0000"/>
                </a:solidFill>
                <a:latin typeface="Arial MT"/>
                <a:cs typeface="Arial MT"/>
              </a:rPr>
              <a:t>more</a:t>
            </a:r>
            <a:r>
              <a:rPr sz="1800" spc="-20" dirty="0">
                <a:solidFill>
                  <a:srgbClr val="FF0000"/>
                </a:solidFill>
                <a:latin typeface="Arial MT"/>
                <a:cs typeface="Arial MT"/>
              </a:rPr>
              <a:t> </a:t>
            </a:r>
            <a:r>
              <a:rPr sz="1800" spc="-10" dirty="0">
                <a:solidFill>
                  <a:srgbClr val="FF0000"/>
                </a:solidFill>
                <a:latin typeface="Arial MT"/>
                <a:cs typeface="Arial MT"/>
              </a:rPr>
              <a:t>examples?</a:t>
            </a:r>
            <a:endParaRPr sz="1800">
              <a:latin typeface="Arial MT"/>
              <a:cs typeface="Arial MT"/>
            </a:endParaRPr>
          </a:p>
        </p:txBody>
      </p:sp>
      <p:sp>
        <p:nvSpPr>
          <p:cNvPr id="4" name="Google Shape;138;g1501cc781cf_0_0">
            <a:extLst>
              <a:ext uri="{FF2B5EF4-FFF2-40B4-BE49-F238E27FC236}">
                <a16:creationId xmlns:a16="http://schemas.microsoft.com/office/drawing/2014/main" id="{413AA69A-D0F2-28E5-93D8-224071136A1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218120"/>
            <a:ext cx="8100695" cy="4736465"/>
            <a:chOff x="152400" y="218120"/>
            <a:chExt cx="8100695" cy="4736465"/>
          </a:xfrm>
        </p:grpSpPr>
        <p:pic>
          <p:nvPicPr>
            <p:cNvPr id="3" name="object 3"/>
            <p:cNvPicPr/>
            <p:nvPr/>
          </p:nvPicPr>
          <p:blipFill>
            <a:blip r:embed="rId2" cstate="print"/>
            <a:stretch>
              <a:fillRect/>
            </a:stretch>
          </p:blipFill>
          <p:spPr>
            <a:xfrm>
              <a:off x="152400" y="218120"/>
              <a:ext cx="8100102" cy="4736013"/>
            </a:xfrm>
            <a:prstGeom prst="rect">
              <a:avLst/>
            </a:prstGeom>
          </p:spPr>
        </p:pic>
        <p:pic>
          <p:nvPicPr>
            <p:cNvPr id="4" name="object 4"/>
            <p:cNvPicPr/>
            <p:nvPr/>
          </p:nvPicPr>
          <p:blipFill>
            <a:blip r:embed="rId3" cstate="print"/>
            <a:stretch>
              <a:fillRect/>
            </a:stretch>
          </p:blipFill>
          <p:spPr>
            <a:xfrm>
              <a:off x="3353623" y="2273574"/>
              <a:ext cx="2593148" cy="1817198"/>
            </a:xfrm>
            <a:prstGeom prst="rect">
              <a:avLst/>
            </a:prstGeom>
          </p:spPr>
        </p:pic>
      </p:grpSp>
      <p:sp>
        <p:nvSpPr>
          <p:cNvPr id="5" name="Google Shape;138;g1501cc781cf_0_0">
            <a:extLst>
              <a:ext uri="{FF2B5EF4-FFF2-40B4-BE49-F238E27FC236}">
                <a16:creationId xmlns:a16="http://schemas.microsoft.com/office/drawing/2014/main" id="{89AD1CD0-12B3-149C-7F4F-3F2872915DB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B7B-B672-6FA0-A017-96F48A536FC9}"/>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3" name="Content Placeholder 2">
            <a:extLst>
              <a:ext uri="{FF2B5EF4-FFF2-40B4-BE49-F238E27FC236}">
                <a16:creationId xmlns:a16="http://schemas.microsoft.com/office/drawing/2014/main" id="{C48DFB84-4EC9-371A-47BC-ED7CEEE628AA}"/>
              </a:ext>
            </a:extLst>
          </p:cNvPr>
          <p:cNvSpPr>
            <a:spLocks noGrp="1"/>
          </p:cNvSpPr>
          <p:nvPr>
            <p:ph type="body" sz="quarter" idx="16"/>
          </p:nvPr>
        </p:nvSpPr>
        <p:spPr/>
        <p:txBody>
          <a:bodyPr/>
          <a:lstStyle/>
          <a:p>
            <a:r>
              <a:rPr lang="en-US" b="1" dirty="0"/>
              <a:t>Basic idea: </a:t>
            </a:r>
            <a:r>
              <a:rPr lang="en-US" dirty="0"/>
              <a:t>Rather than showing input-output pairs, prompting the model such that it shows its proof steps. </a:t>
            </a:r>
          </a:p>
          <a:p>
            <a:endParaRPr lang="en-US" dirty="0"/>
          </a:p>
          <a:p>
            <a:r>
              <a:rPr lang="en-US" b="1" dirty="0"/>
              <a:t>Note:</a:t>
            </a:r>
            <a:r>
              <a:rPr lang="en-US" dirty="0"/>
              <a:t> ideas around models that are capable </a:t>
            </a:r>
            <a:br>
              <a:rPr lang="en-US" dirty="0"/>
            </a:br>
            <a:r>
              <a:rPr lang="en-US" dirty="0"/>
              <a:t>of multi-step reasoning go way back. </a:t>
            </a:r>
          </a:p>
          <a:p>
            <a:pPr lvl="1"/>
            <a:r>
              <a:rPr lang="en-US" dirty="0"/>
              <a:t>Aristotle (deduction), </a:t>
            </a:r>
          </a:p>
          <a:p>
            <a:pPr lvl="1"/>
            <a:r>
              <a:rPr lang="en-US" dirty="0"/>
              <a:t>Hume (induction), </a:t>
            </a:r>
          </a:p>
          <a:p>
            <a:pPr lvl="1"/>
            <a:r>
              <a:rPr lang="en-US" dirty="0"/>
              <a:t>Peirce (abduction) </a:t>
            </a:r>
          </a:p>
          <a:p>
            <a:pPr lvl="1"/>
            <a:r>
              <a:rPr lang="en-US" dirty="0"/>
              <a:t>Lots of other works in pre-LM era </a:t>
            </a:r>
          </a:p>
          <a:p>
            <a:pPr lvl="1"/>
            <a:r>
              <a:rPr lang="en-US" dirty="0"/>
              <a:t>Namely, my Ph.D. thesis </a:t>
            </a:r>
            <a:r>
              <a:rPr lang="en-US" dirty="0">
                <a:sym typeface="Wingdings" pitchFamily="2" charset="2"/>
              </a:rPr>
              <a:t> </a:t>
            </a:r>
            <a:r>
              <a:rPr lang="en-US" dirty="0"/>
              <a:t>on multi-step reasoning </a:t>
            </a:r>
            <a:br>
              <a:rPr lang="en-US" dirty="0"/>
            </a:br>
            <a:r>
              <a:rPr lang="en-US" dirty="0"/>
              <a:t>in semantic representations of language!  </a:t>
            </a:r>
          </a:p>
          <a:p>
            <a:endParaRPr lang="en-US" dirty="0"/>
          </a:p>
          <a:p>
            <a:endParaRPr lang="en-US" dirty="0"/>
          </a:p>
          <a:p>
            <a:endParaRPr lang="en-US" dirty="0"/>
          </a:p>
        </p:txBody>
      </p:sp>
      <p:pic>
        <p:nvPicPr>
          <p:cNvPr id="3074" name="Picture 2" descr="STR - Strategic Management Division on Twitter: &quot;What's the #Deducion vs. # Induction vs. #Abduction? Here's a simple example in the words of #Peirce  himself - @AMD #PDW w. @pbamberger at #Startup2Scaleup @AOMConnect">
            <a:extLst>
              <a:ext uri="{FF2B5EF4-FFF2-40B4-BE49-F238E27FC236}">
                <a16:creationId xmlns:a16="http://schemas.microsoft.com/office/drawing/2014/main" id="{D7121434-8FBB-6553-4D86-0293CEDC2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8" t="11171" r="13481"/>
          <a:stretch/>
        </p:blipFill>
        <p:spPr bwMode="auto">
          <a:xfrm>
            <a:off x="6012968" y="2081998"/>
            <a:ext cx="2885320" cy="249525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object 14">
            <a:extLst>
              <a:ext uri="{FF2B5EF4-FFF2-40B4-BE49-F238E27FC236}">
                <a16:creationId xmlns:a16="http://schemas.microsoft.com/office/drawing/2014/main" id="{D722CD6B-E0A3-5580-A609-E7EF9FF5D935}"/>
              </a:ext>
            </a:extLst>
          </p:cNvPr>
          <p:cNvSpPr txBox="1"/>
          <p:nvPr/>
        </p:nvSpPr>
        <p:spPr>
          <a:xfrm>
            <a:off x="788572" y="4342077"/>
            <a:ext cx="4808270" cy="182788"/>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4"/>
              </a:rPr>
              <a:t>Reasoning-Driven Question-Answering for Natural Language Understanding</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12285363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CoT:</a:t>
            </a:r>
            <a:r>
              <a:rPr spc="-135" dirty="0"/>
              <a:t> </a:t>
            </a:r>
            <a:r>
              <a:rPr dirty="0"/>
              <a:t>Adding</a:t>
            </a:r>
            <a:r>
              <a:rPr spc="5" dirty="0"/>
              <a:t> </a:t>
            </a:r>
            <a:r>
              <a:rPr dirty="0"/>
              <a:t>“thought”</a:t>
            </a:r>
            <a:r>
              <a:rPr spc="10" dirty="0"/>
              <a:t> </a:t>
            </a:r>
            <a:r>
              <a:rPr dirty="0"/>
              <a:t>before</a:t>
            </a:r>
            <a:r>
              <a:rPr spc="5" dirty="0"/>
              <a:t> </a:t>
            </a:r>
            <a:r>
              <a:rPr spc="-10" dirty="0"/>
              <a:t>“answer”</a:t>
            </a:r>
          </a:p>
        </p:txBody>
      </p:sp>
      <p:sp>
        <p:nvSpPr>
          <p:cNvPr id="3" name="object 3"/>
          <p:cNvSpPr/>
          <p:nvPr/>
        </p:nvSpPr>
        <p:spPr>
          <a:xfrm>
            <a:off x="397575" y="1615099"/>
            <a:ext cx="7740015" cy="546735"/>
          </a:xfrm>
          <a:custGeom>
            <a:avLst/>
            <a:gdLst/>
            <a:ahLst/>
            <a:cxnLst/>
            <a:rect l="l" t="t" r="r" b="b"/>
            <a:pathLst>
              <a:path w="7740015" h="546735">
                <a:moveTo>
                  <a:pt x="0" y="0"/>
                </a:moveTo>
                <a:lnTo>
                  <a:pt x="7739999" y="0"/>
                </a:lnTo>
                <a:lnTo>
                  <a:pt x="7739999" y="273299"/>
                </a:lnTo>
                <a:lnTo>
                  <a:pt x="0" y="273299"/>
                </a:lnTo>
                <a:lnTo>
                  <a:pt x="0" y="0"/>
                </a:lnTo>
                <a:close/>
              </a:path>
              <a:path w="7740015" h="546735">
                <a:moveTo>
                  <a:pt x="12424" y="273324"/>
                </a:moveTo>
                <a:lnTo>
                  <a:pt x="1192624" y="273324"/>
                </a:lnTo>
                <a:lnTo>
                  <a:pt x="1192624" y="546624"/>
                </a:lnTo>
                <a:lnTo>
                  <a:pt x="12424" y="546624"/>
                </a:lnTo>
                <a:lnTo>
                  <a:pt x="12424" y="273324"/>
                </a:lnTo>
                <a:close/>
              </a:path>
            </a:pathLst>
          </a:custGeom>
          <a:ln w="9524">
            <a:solidFill>
              <a:srgbClr val="FF0000"/>
            </a:solidFill>
          </a:ln>
        </p:spPr>
        <p:txBody>
          <a:bodyPr wrap="square" lIns="0" tIns="0" rIns="0" bIns="0" rtlCol="0"/>
          <a:lstStyle/>
          <a:p>
            <a:endParaRPr/>
          </a:p>
        </p:txBody>
      </p:sp>
      <p:sp>
        <p:nvSpPr>
          <p:cNvPr id="4" name="object 4"/>
          <p:cNvSpPr txBox="1"/>
          <p:nvPr/>
        </p:nvSpPr>
        <p:spPr>
          <a:xfrm>
            <a:off x="311699" y="1254824"/>
            <a:ext cx="8237220" cy="2980055"/>
          </a:xfrm>
          <a:prstGeom prst="rect">
            <a:avLst/>
          </a:prstGeom>
          <a:ln w="9524">
            <a:solidFill>
              <a:srgbClr val="000000"/>
            </a:solidFill>
          </a:ln>
        </p:spPr>
        <p:txBody>
          <a:bodyPr vert="horz" wrap="square" lIns="0" tIns="77470" rIns="0" bIns="0" rtlCol="0">
            <a:spAutoFit/>
          </a:bodyPr>
          <a:lstStyle/>
          <a:p>
            <a:pPr marL="85725">
              <a:lnSpc>
                <a:spcPct val="100000"/>
              </a:lnSpc>
              <a:spcBef>
                <a:spcPts val="610"/>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spc="-10" dirty="0">
                <a:solidFill>
                  <a:srgbClr val="353740"/>
                </a:solidFill>
                <a:latin typeface="Arial MT"/>
                <a:cs typeface="Arial MT"/>
              </a:rPr>
              <a:t>Musk”</a:t>
            </a:r>
            <a:endParaRPr sz="1600">
              <a:latin typeface="Arial MT"/>
              <a:cs typeface="Arial MT"/>
            </a:endParaRPr>
          </a:p>
          <a:p>
            <a:pPr marL="85725" marR="602615">
              <a:lnSpc>
                <a:spcPts val="2210"/>
              </a:lnSpc>
              <a:spcBef>
                <a:spcPts val="120"/>
              </a:spcBef>
              <a:tabLst>
                <a:tab pos="5668010" algn="l"/>
              </a:tabLst>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"Musk"</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"k".</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"k" </a:t>
            </a:r>
            <a:r>
              <a:rPr sz="1600" dirty="0">
                <a:solidFill>
                  <a:srgbClr val="353740"/>
                </a:solidFill>
                <a:latin typeface="Arial MT"/>
                <a:cs typeface="Arial MT"/>
              </a:rPr>
              <a:t>leads</a:t>
            </a:r>
            <a:r>
              <a:rPr sz="1600" spc="-30" dirty="0">
                <a:solidFill>
                  <a:srgbClr val="353740"/>
                </a:solidFill>
                <a:latin typeface="Arial MT"/>
                <a:cs typeface="Arial MT"/>
              </a:rPr>
              <a:t> </a:t>
            </a:r>
            <a:r>
              <a:rPr sz="1600" dirty="0">
                <a:solidFill>
                  <a:srgbClr val="353740"/>
                </a:solidFill>
                <a:latin typeface="Arial MT"/>
                <a:cs typeface="Arial MT"/>
              </a:rPr>
              <a:t>to</a:t>
            </a:r>
            <a:r>
              <a:rPr sz="1600" spc="-25" dirty="0">
                <a:solidFill>
                  <a:srgbClr val="353740"/>
                </a:solidFill>
                <a:latin typeface="Arial MT"/>
                <a:cs typeface="Arial MT"/>
              </a:rPr>
              <a:t> </a:t>
            </a:r>
            <a:r>
              <a:rPr sz="1600" dirty="0">
                <a:solidFill>
                  <a:srgbClr val="353740"/>
                </a:solidFill>
                <a:latin typeface="Arial MT"/>
                <a:cs typeface="Arial MT"/>
              </a:rPr>
              <a:t>"nk".</a:t>
            </a:r>
            <a:r>
              <a:rPr sz="1600" spc="-25" dirty="0">
                <a:solidFill>
                  <a:srgbClr val="353740"/>
                </a:solidFill>
                <a:latin typeface="Arial MT"/>
                <a:cs typeface="Arial MT"/>
              </a:rPr>
              <a:t> </a:t>
            </a:r>
            <a:r>
              <a:rPr sz="1600" dirty="0">
                <a:solidFill>
                  <a:srgbClr val="353740"/>
                </a:solidFill>
                <a:latin typeface="Arial MT"/>
                <a:cs typeface="Arial MT"/>
              </a:rPr>
              <a:t>so</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output</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"nk".</a:t>
            </a:r>
            <a:r>
              <a:rPr sz="1600" dirty="0">
                <a:solidFill>
                  <a:srgbClr val="353740"/>
                </a:solidFill>
                <a:latin typeface="Arial MT"/>
                <a:cs typeface="Arial MT"/>
              </a:rPr>
              <a:t>	</a:t>
            </a:r>
            <a:r>
              <a:rPr sz="3000" spc="-15" baseline="-37500" dirty="0">
                <a:solidFill>
                  <a:srgbClr val="FF0000"/>
                </a:solidFill>
                <a:latin typeface="Arial MT"/>
                <a:cs typeface="Arial MT"/>
              </a:rPr>
              <a:t>thought</a:t>
            </a:r>
            <a:endParaRPr sz="3000" baseline="-37500">
              <a:latin typeface="Arial MT"/>
              <a:cs typeface="Arial MT"/>
            </a:endParaRPr>
          </a:p>
          <a:p>
            <a:pPr>
              <a:lnSpc>
                <a:spcPct val="100000"/>
              </a:lnSpc>
              <a:spcBef>
                <a:spcPts val="530"/>
              </a:spcBef>
            </a:pPr>
            <a:endParaRPr sz="1600">
              <a:latin typeface="Arial MT"/>
              <a:cs typeface="Arial MT"/>
            </a:endParaRPr>
          </a:p>
          <a:p>
            <a:pPr marL="85725">
              <a:lnSpc>
                <a:spcPct val="100000"/>
              </a:lnSpc>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“Bill</a:t>
            </a:r>
            <a:r>
              <a:rPr sz="1600" spc="-25" dirty="0">
                <a:solidFill>
                  <a:srgbClr val="353740"/>
                </a:solidFill>
                <a:latin typeface="Arial MT"/>
                <a:cs typeface="Arial MT"/>
              </a:rPr>
              <a:t> </a:t>
            </a:r>
            <a:r>
              <a:rPr sz="1600" spc="-10" dirty="0">
                <a:solidFill>
                  <a:srgbClr val="353740"/>
                </a:solidFill>
                <a:latin typeface="Arial MT"/>
                <a:cs typeface="Arial MT"/>
              </a:rPr>
              <a:t>Gates”</a:t>
            </a:r>
            <a:endParaRPr sz="1600">
              <a:latin typeface="Arial MT"/>
              <a:cs typeface="Arial MT"/>
            </a:endParaRPr>
          </a:p>
          <a:p>
            <a:pPr marL="85725" marR="275590">
              <a:lnSpc>
                <a:spcPct val="114999"/>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25" dirty="0">
                <a:solidFill>
                  <a:srgbClr val="353740"/>
                </a:solidFill>
                <a:latin typeface="Arial MT"/>
                <a:cs typeface="Arial MT"/>
              </a:rPr>
              <a:t> </a:t>
            </a:r>
            <a:r>
              <a:rPr sz="1600" dirty="0">
                <a:solidFill>
                  <a:srgbClr val="353740"/>
                </a:solidFill>
                <a:latin typeface="Arial MT"/>
                <a:cs typeface="Arial MT"/>
              </a:rPr>
              <a:t>"Bill"</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"l".</a:t>
            </a:r>
            <a:r>
              <a:rPr sz="1600" spc="-2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"Gates"</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"l",</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spc="-10" dirty="0">
                <a:solidFill>
                  <a:srgbClr val="353740"/>
                </a:solidFill>
                <a:latin typeface="Arial MT"/>
                <a:cs typeface="Arial MT"/>
              </a:rPr>
              <a:t>leads </a:t>
            </a:r>
            <a:r>
              <a:rPr sz="1600" dirty="0">
                <a:solidFill>
                  <a:srgbClr val="353740"/>
                </a:solidFill>
                <a:latin typeface="Arial MT"/>
                <a:cs typeface="Arial MT"/>
              </a:rPr>
              <a:t>to</a:t>
            </a:r>
            <a:r>
              <a:rPr sz="1600" spc="-30" dirty="0">
                <a:solidFill>
                  <a:srgbClr val="353740"/>
                </a:solidFill>
                <a:latin typeface="Arial MT"/>
                <a:cs typeface="Arial MT"/>
              </a:rPr>
              <a:t> </a:t>
            </a:r>
            <a:r>
              <a:rPr sz="1600" dirty="0">
                <a:solidFill>
                  <a:srgbClr val="353740"/>
                </a:solidFill>
                <a:latin typeface="Arial MT"/>
                <a:cs typeface="Arial MT"/>
              </a:rPr>
              <a:t>"ls".</a:t>
            </a:r>
            <a:r>
              <a:rPr sz="1600" spc="-30" dirty="0">
                <a:solidFill>
                  <a:srgbClr val="353740"/>
                </a:solidFill>
                <a:latin typeface="Arial MT"/>
                <a:cs typeface="Arial MT"/>
              </a:rPr>
              <a:t> </a:t>
            </a:r>
            <a:r>
              <a:rPr sz="1600" dirty="0">
                <a:solidFill>
                  <a:srgbClr val="353740"/>
                </a:solidFill>
                <a:latin typeface="Arial MT"/>
                <a:cs typeface="Arial MT"/>
              </a:rPr>
              <a:t>so</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0"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"ls".</a:t>
            </a:r>
            <a:endParaRPr sz="1600">
              <a:latin typeface="Arial MT"/>
              <a:cs typeface="Arial MT"/>
            </a:endParaRPr>
          </a:p>
          <a:p>
            <a:pPr>
              <a:lnSpc>
                <a:spcPct val="100000"/>
              </a:lnSpc>
              <a:spcBef>
                <a:spcPts val="370"/>
              </a:spcBef>
            </a:pPr>
            <a:endParaRPr sz="1600">
              <a:latin typeface="Arial MT"/>
              <a:cs typeface="Arial MT"/>
            </a:endParaRPr>
          </a:p>
          <a:p>
            <a:pPr marL="85725" marR="6379210">
              <a:lnSpc>
                <a:spcPct val="114999"/>
              </a:lnSpc>
            </a:pPr>
            <a:r>
              <a:rPr sz="1600" dirty="0">
                <a:solidFill>
                  <a:srgbClr val="353740"/>
                </a:solidFill>
                <a:latin typeface="Arial MT"/>
                <a:cs typeface="Arial MT"/>
              </a:rPr>
              <a:t>Q:</a:t>
            </a:r>
            <a:r>
              <a:rPr sz="1600" spc="-20" dirty="0">
                <a:solidFill>
                  <a:srgbClr val="353740"/>
                </a:solidFill>
                <a:latin typeface="Arial MT"/>
                <a:cs typeface="Arial MT"/>
              </a:rPr>
              <a:t> </a:t>
            </a:r>
            <a:r>
              <a:rPr sz="1600" dirty="0">
                <a:solidFill>
                  <a:srgbClr val="353740"/>
                </a:solidFill>
                <a:latin typeface="Arial MT"/>
                <a:cs typeface="Arial MT"/>
              </a:rPr>
              <a:t>“Barack</a:t>
            </a:r>
            <a:r>
              <a:rPr sz="1600" spc="-15" dirty="0">
                <a:solidFill>
                  <a:srgbClr val="353740"/>
                </a:solidFill>
                <a:latin typeface="Arial MT"/>
                <a:cs typeface="Arial MT"/>
              </a:rPr>
              <a:t> </a:t>
            </a:r>
            <a:r>
              <a:rPr sz="1600" spc="-10" dirty="0">
                <a:solidFill>
                  <a:srgbClr val="353740"/>
                </a:solidFill>
                <a:latin typeface="Arial MT"/>
                <a:cs typeface="Arial MT"/>
              </a:rPr>
              <a:t>Obama" </a:t>
            </a:r>
            <a:r>
              <a:rPr sz="1600" spc="-25" dirty="0">
                <a:solidFill>
                  <a:srgbClr val="353740"/>
                </a:solidFill>
                <a:latin typeface="Arial MT"/>
                <a:cs typeface="Arial MT"/>
              </a:rPr>
              <a:t>A:</a:t>
            </a:r>
            <a:endParaRPr sz="1600">
              <a:latin typeface="Arial MT"/>
              <a:cs typeface="Arial MT"/>
            </a:endParaRPr>
          </a:p>
        </p:txBody>
      </p:sp>
      <p:sp>
        <p:nvSpPr>
          <p:cNvPr id="6" name="Google Shape;138;g1501cc781cf_0_0">
            <a:extLst>
              <a:ext uri="{FF2B5EF4-FFF2-40B4-BE49-F238E27FC236}">
                <a16:creationId xmlns:a16="http://schemas.microsoft.com/office/drawing/2014/main" id="{813CBAFE-8A74-7F8D-8905-F3C783B6437C}"/>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CoT:</a:t>
            </a:r>
            <a:r>
              <a:rPr spc="-135" dirty="0"/>
              <a:t> </a:t>
            </a:r>
            <a:r>
              <a:rPr dirty="0"/>
              <a:t>Adding</a:t>
            </a:r>
            <a:r>
              <a:rPr spc="5" dirty="0"/>
              <a:t> </a:t>
            </a:r>
            <a:r>
              <a:rPr dirty="0"/>
              <a:t>“thought”</a:t>
            </a:r>
            <a:r>
              <a:rPr spc="10" dirty="0"/>
              <a:t> </a:t>
            </a:r>
            <a:r>
              <a:rPr dirty="0"/>
              <a:t>before</a:t>
            </a:r>
            <a:r>
              <a:rPr spc="5" dirty="0"/>
              <a:t> </a:t>
            </a:r>
            <a:r>
              <a:rPr spc="-10" dirty="0"/>
              <a:t>“answer”</a:t>
            </a:r>
          </a:p>
        </p:txBody>
      </p:sp>
      <p:sp>
        <p:nvSpPr>
          <p:cNvPr id="3" name="object 3"/>
          <p:cNvSpPr/>
          <p:nvPr/>
        </p:nvSpPr>
        <p:spPr>
          <a:xfrm>
            <a:off x="311699" y="1254824"/>
            <a:ext cx="8237220" cy="3515995"/>
          </a:xfrm>
          <a:custGeom>
            <a:avLst/>
            <a:gdLst/>
            <a:ahLst/>
            <a:cxnLst/>
            <a:rect l="l" t="t" r="r" b="b"/>
            <a:pathLst>
              <a:path w="8237220" h="3515995">
                <a:moveTo>
                  <a:pt x="0" y="0"/>
                </a:moveTo>
                <a:lnTo>
                  <a:pt x="8237099" y="0"/>
                </a:lnTo>
                <a:lnTo>
                  <a:pt x="8237099" y="3515699"/>
                </a:lnTo>
                <a:lnTo>
                  <a:pt x="0" y="3515699"/>
                </a:lnTo>
                <a:lnTo>
                  <a:pt x="0" y="0"/>
                </a:lnTo>
                <a:close/>
              </a:path>
            </a:pathLst>
          </a:custGeom>
          <a:ln w="9524">
            <a:solidFill>
              <a:srgbClr val="000000"/>
            </a:solidFill>
          </a:ln>
        </p:spPr>
        <p:txBody>
          <a:bodyPr wrap="square" lIns="0" tIns="0" rIns="0" bIns="0" rtlCol="0"/>
          <a:lstStyle/>
          <a:p>
            <a:endParaRPr/>
          </a:p>
        </p:txBody>
      </p:sp>
      <p:sp>
        <p:nvSpPr>
          <p:cNvPr id="4" name="object 4"/>
          <p:cNvSpPr txBox="1"/>
          <p:nvPr/>
        </p:nvSpPr>
        <p:spPr>
          <a:xfrm>
            <a:off x="384725" y="1319722"/>
            <a:ext cx="137985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spc="-10" dirty="0">
                <a:solidFill>
                  <a:srgbClr val="353740"/>
                </a:solidFill>
                <a:latin typeface="Arial MT"/>
                <a:cs typeface="Arial MT"/>
              </a:rPr>
              <a:t>Musk”</a:t>
            </a:r>
            <a:endParaRPr sz="1600">
              <a:latin typeface="Arial MT"/>
              <a:cs typeface="Arial MT"/>
            </a:endParaRPr>
          </a:p>
        </p:txBody>
      </p:sp>
      <p:sp>
        <p:nvSpPr>
          <p:cNvPr id="5" name="object 5"/>
          <p:cNvSpPr txBox="1"/>
          <p:nvPr/>
        </p:nvSpPr>
        <p:spPr>
          <a:xfrm>
            <a:off x="403787" y="1615099"/>
            <a:ext cx="7734300" cy="273685"/>
          </a:xfrm>
          <a:prstGeom prst="rect">
            <a:avLst/>
          </a:prstGeom>
          <a:ln w="9524">
            <a:solidFill>
              <a:srgbClr val="FF0000"/>
            </a:solidFill>
          </a:ln>
        </p:spPr>
        <p:txBody>
          <a:bodyPr vert="horz" wrap="square" lIns="0" tIns="0" rIns="0" bIns="0" rtlCol="0">
            <a:spAutoFit/>
          </a:bodyPr>
          <a:lstStyle/>
          <a:p>
            <a:pPr>
              <a:lnSpc>
                <a:spcPts val="1900"/>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"Musk"</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"k".</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"k"</a:t>
            </a:r>
            <a:endParaRPr sz="1600">
              <a:latin typeface="Arial MT"/>
              <a:cs typeface="Arial MT"/>
            </a:endParaRPr>
          </a:p>
        </p:txBody>
      </p:sp>
      <p:sp>
        <p:nvSpPr>
          <p:cNvPr id="6" name="object 6"/>
          <p:cNvSpPr txBox="1"/>
          <p:nvPr/>
        </p:nvSpPr>
        <p:spPr>
          <a:xfrm>
            <a:off x="403787" y="1888400"/>
            <a:ext cx="1186815" cy="273685"/>
          </a:xfrm>
          <a:prstGeom prst="rect">
            <a:avLst/>
          </a:prstGeom>
          <a:ln w="9524">
            <a:solidFill>
              <a:srgbClr val="FF0000"/>
            </a:solidFill>
          </a:ln>
        </p:spPr>
        <p:txBody>
          <a:bodyPr vert="horz" wrap="square" lIns="0" tIns="4445" rIns="0" bIns="0" rtlCol="0">
            <a:spAutoFit/>
          </a:bodyPr>
          <a:lstStyle/>
          <a:p>
            <a:pPr>
              <a:lnSpc>
                <a:spcPct val="100000"/>
              </a:lnSpc>
              <a:spcBef>
                <a:spcPts val="35"/>
              </a:spcBef>
            </a:pPr>
            <a:r>
              <a:rPr sz="1600" dirty="0">
                <a:solidFill>
                  <a:srgbClr val="353740"/>
                </a:solidFill>
                <a:latin typeface="Arial MT"/>
                <a:cs typeface="Arial MT"/>
              </a:rPr>
              <a:t>leads</a:t>
            </a:r>
            <a:r>
              <a:rPr sz="1600" spc="-15" dirty="0">
                <a:solidFill>
                  <a:srgbClr val="353740"/>
                </a:solidFill>
                <a:latin typeface="Arial MT"/>
                <a:cs typeface="Arial MT"/>
              </a:rPr>
              <a:t> </a:t>
            </a:r>
            <a:r>
              <a:rPr sz="1600" dirty="0">
                <a:solidFill>
                  <a:srgbClr val="353740"/>
                </a:solidFill>
                <a:latin typeface="Arial MT"/>
                <a:cs typeface="Arial MT"/>
              </a:rPr>
              <a:t>to</a:t>
            </a:r>
            <a:r>
              <a:rPr sz="1600" spc="-15" dirty="0">
                <a:solidFill>
                  <a:srgbClr val="353740"/>
                </a:solidFill>
                <a:latin typeface="Arial MT"/>
                <a:cs typeface="Arial MT"/>
              </a:rPr>
              <a:t> </a:t>
            </a:r>
            <a:r>
              <a:rPr sz="1600" spc="-10" dirty="0">
                <a:solidFill>
                  <a:srgbClr val="353740"/>
                </a:solidFill>
                <a:latin typeface="Arial MT"/>
                <a:cs typeface="Arial MT"/>
              </a:rPr>
              <a:t>"nk".</a:t>
            </a:r>
            <a:endParaRPr sz="1600">
              <a:latin typeface="Arial MT"/>
              <a:cs typeface="Arial MT"/>
            </a:endParaRPr>
          </a:p>
        </p:txBody>
      </p:sp>
      <p:sp>
        <p:nvSpPr>
          <p:cNvPr id="7" name="object 7"/>
          <p:cNvSpPr txBox="1"/>
          <p:nvPr/>
        </p:nvSpPr>
        <p:spPr>
          <a:xfrm>
            <a:off x="1623247" y="1880554"/>
            <a:ext cx="187325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so</a:t>
            </a:r>
            <a:r>
              <a:rPr sz="1600" spc="-3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"nk".</a:t>
            </a:r>
            <a:endParaRPr sz="1600">
              <a:latin typeface="Arial MT"/>
              <a:cs typeface="Arial MT"/>
            </a:endParaRPr>
          </a:p>
        </p:txBody>
      </p:sp>
      <p:sp>
        <p:nvSpPr>
          <p:cNvPr id="8" name="object 8"/>
          <p:cNvSpPr txBox="1"/>
          <p:nvPr/>
        </p:nvSpPr>
        <p:spPr>
          <a:xfrm>
            <a:off x="384725" y="2404810"/>
            <a:ext cx="7893684" cy="1427480"/>
          </a:xfrm>
          <a:prstGeom prst="rect">
            <a:avLst/>
          </a:prstGeom>
        </p:spPr>
        <p:txBody>
          <a:bodyPr vert="horz" wrap="square" lIns="0" tIns="48895" rIns="0" bIns="0" rtlCol="0">
            <a:spAutoFit/>
          </a:bodyPr>
          <a:lstStyle/>
          <a:p>
            <a:pPr marL="12700">
              <a:lnSpc>
                <a:spcPct val="100000"/>
              </a:lnSpc>
              <a:spcBef>
                <a:spcPts val="385"/>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“Bill</a:t>
            </a:r>
            <a:r>
              <a:rPr sz="1600" spc="-25" dirty="0">
                <a:solidFill>
                  <a:srgbClr val="353740"/>
                </a:solidFill>
                <a:latin typeface="Arial MT"/>
                <a:cs typeface="Arial MT"/>
              </a:rPr>
              <a:t> </a:t>
            </a:r>
            <a:r>
              <a:rPr sz="1600" spc="-10" dirty="0">
                <a:solidFill>
                  <a:srgbClr val="353740"/>
                </a:solidFill>
                <a:latin typeface="Arial MT"/>
                <a:cs typeface="Arial MT"/>
              </a:rPr>
              <a:t>Gates”</a:t>
            </a:r>
            <a:endParaRPr sz="1600">
              <a:latin typeface="Arial MT"/>
              <a:cs typeface="Arial MT"/>
            </a:endParaRPr>
          </a:p>
          <a:p>
            <a:pPr marL="12700" marR="5080">
              <a:lnSpc>
                <a:spcPct val="114999"/>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25" dirty="0">
                <a:solidFill>
                  <a:srgbClr val="353740"/>
                </a:solidFill>
                <a:latin typeface="Arial MT"/>
                <a:cs typeface="Arial MT"/>
              </a:rPr>
              <a:t> </a:t>
            </a:r>
            <a:r>
              <a:rPr sz="1600" dirty="0">
                <a:solidFill>
                  <a:srgbClr val="353740"/>
                </a:solidFill>
                <a:latin typeface="Arial MT"/>
                <a:cs typeface="Arial MT"/>
              </a:rPr>
              <a:t>"Bill"</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"l".</a:t>
            </a:r>
            <a:r>
              <a:rPr sz="1600" spc="-2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"Gates"</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"l",</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spc="-10" dirty="0">
                <a:solidFill>
                  <a:srgbClr val="353740"/>
                </a:solidFill>
                <a:latin typeface="Arial MT"/>
                <a:cs typeface="Arial MT"/>
              </a:rPr>
              <a:t>leads </a:t>
            </a:r>
            <a:r>
              <a:rPr sz="1600" dirty="0">
                <a:solidFill>
                  <a:srgbClr val="353740"/>
                </a:solidFill>
                <a:latin typeface="Arial MT"/>
                <a:cs typeface="Arial MT"/>
              </a:rPr>
              <a:t>to</a:t>
            </a:r>
            <a:r>
              <a:rPr sz="1600" spc="-30" dirty="0">
                <a:solidFill>
                  <a:srgbClr val="353740"/>
                </a:solidFill>
                <a:latin typeface="Arial MT"/>
                <a:cs typeface="Arial MT"/>
              </a:rPr>
              <a:t> </a:t>
            </a:r>
            <a:r>
              <a:rPr sz="1600" dirty="0">
                <a:solidFill>
                  <a:srgbClr val="353740"/>
                </a:solidFill>
                <a:latin typeface="Arial MT"/>
                <a:cs typeface="Arial MT"/>
              </a:rPr>
              <a:t>"ls".</a:t>
            </a:r>
            <a:r>
              <a:rPr sz="1600" spc="-30" dirty="0">
                <a:solidFill>
                  <a:srgbClr val="353740"/>
                </a:solidFill>
                <a:latin typeface="Arial MT"/>
                <a:cs typeface="Arial MT"/>
              </a:rPr>
              <a:t> </a:t>
            </a:r>
            <a:r>
              <a:rPr sz="1600" dirty="0">
                <a:solidFill>
                  <a:srgbClr val="353740"/>
                </a:solidFill>
                <a:latin typeface="Arial MT"/>
                <a:cs typeface="Arial MT"/>
              </a:rPr>
              <a:t>so</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0"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"ls".</a:t>
            </a:r>
            <a:endParaRPr sz="1600">
              <a:latin typeface="Arial MT"/>
              <a:cs typeface="Arial MT"/>
            </a:endParaRPr>
          </a:p>
          <a:p>
            <a:pPr>
              <a:lnSpc>
                <a:spcPct val="100000"/>
              </a:lnSpc>
              <a:spcBef>
                <a:spcPts val="655"/>
              </a:spcBef>
            </a:pPr>
            <a:endParaRPr sz="1600">
              <a:latin typeface="Arial MT"/>
              <a:cs typeface="Arial MT"/>
            </a:endParaRPr>
          </a:p>
          <a:p>
            <a:pPr marL="12700">
              <a:lnSpc>
                <a:spcPct val="100000"/>
              </a:lnSpc>
              <a:spcBef>
                <a:spcPts val="5"/>
              </a:spcBef>
            </a:pPr>
            <a:r>
              <a:rPr sz="1600" dirty="0">
                <a:solidFill>
                  <a:srgbClr val="353740"/>
                </a:solidFill>
                <a:latin typeface="Arial MT"/>
                <a:cs typeface="Arial MT"/>
              </a:rPr>
              <a:t>Q:</a:t>
            </a:r>
            <a:r>
              <a:rPr sz="1600" spc="-20" dirty="0">
                <a:solidFill>
                  <a:srgbClr val="353740"/>
                </a:solidFill>
                <a:latin typeface="Arial MT"/>
                <a:cs typeface="Arial MT"/>
              </a:rPr>
              <a:t> </a:t>
            </a:r>
            <a:r>
              <a:rPr sz="1600" dirty="0">
                <a:solidFill>
                  <a:srgbClr val="353740"/>
                </a:solidFill>
                <a:latin typeface="Arial MT"/>
                <a:cs typeface="Arial MT"/>
              </a:rPr>
              <a:t>“Barack</a:t>
            </a:r>
            <a:r>
              <a:rPr sz="1600" spc="-15" dirty="0">
                <a:solidFill>
                  <a:srgbClr val="353740"/>
                </a:solidFill>
                <a:latin typeface="Arial MT"/>
                <a:cs typeface="Arial MT"/>
              </a:rPr>
              <a:t> </a:t>
            </a:r>
            <a:r>
              <a:rPr sz="1600" spc="-10" dirty="0">
                <a:solidFill>
                  <a:srgbClr val="353740"/>
                </a:solidFill>
                <a:latin typeface="Arial MT"/>
                <a:cs typeface="Arial MT"/>
              </a:rPr>
              <a:t>Obama"</a:t>
            </a:r>
            <a:endParaRPr sz="1600">
              <a:latin typeface="Arial MT"/>
              <a:cs typeface="Arial MT"/>
            </a:endParaRPr>
          </a:p>
        </p:txBody>
      </p:sp>
      <p:sp>
        <p:nvSpPr>
          <p:cNvPr id="9" name="object 9"/>
          <p:cNvSpPr txBox="1"/>
          <p:nvPr/>
        </p:nvSpPr>
        <p:spPr>
          <a:xfrm>
            <a:off x="384725" y="3843465"/>
            <a:ext cx="217170"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353740"/>
                </a:solidFill>
                <a:latin typeface="Arial MT"/>
                <a:cs typeface="Arial MT"/>
              </a:rPr>
              <a:t>A:</a:t>
            </a:r>
            <a:endParaRPr sz="1600">
              <a:latin typeface="Arial MT"/>
              <a:cs typeface="Arial MT"/>
            </a:endParaRPr>
          </a:p>
        </p:txBody>
      </p:sp>
      <p:sp>
        <p:nvSpPr>
          <p:cNvPr id="10" name="object 10"/>
          <p:cNvSpPr txBox="1"/>
          <p:nvPr/>
        </p:nvSpPr>
        <p:spPr>
          <a:xfrm>
            <a:off x="645808" y="3864293"/>
            <a:ext cx="7708265" cy="243840"/>
          </a:xfrm>
          <a:prstGeom prst="rect">
            <a:avLst/>
          </a:prstGeom>
          <a:solidFill>
            <a:srgbClr val="00FF00"/>
          </a:solidFill>
        </p:spPr>
        <p:txBody>
          <a:bodyPr vert="horz" wrap="square" lIns="0" tIns="0" rIns="0" bIns="0" rtlCol="0">
            <a:spAutoFit/>
          </a:bodyPr>
          <a:lstStyle/>
          <a:p>
            <a:pPr>
              <a:lnSpc>
                <a:spcPts val="1855"/>
              </a:lnSpc>
            </a:pP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"Barack"</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"k".</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30"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"Obama"</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"k",</a:t>
            </a:r>
            <a:r>
              <a:rPr sz="1600" spc="-30" dirty="0">
                <a:solidFill>
                  <a:srgbClr val="353740"/>
                </a:solidFill>
                <a:latin typeface="Arial MT"/>
                <a:cs typeface="Arial MT"/>
              </a:rPr>
              <a:t> </a:t>
            </a:r>
            <a:r>
              <a:rPr sz="1600" spc="-25" dirty="0">
                <a:solidFill>
                  <a:srgbClr val="353740"/>
                </a:solidFill>
                <a:latin typeface="Arial MT"/>
                <a:cs typeface="Arial MT"/>
              </a:rPr>
              <a:t>"a"</a:t>
            </a:r>
            <a:endParaRPr sz="1600">
              <a:latin typeface="Arial MT"/>
              <a:cs typeface="Arial MT"/>
            </a:endParaRPr>
          </a:p>
        </p:txBody>
      </p:sp>
      <p:sp>
        <p:nvSpPr>
          <p:cNvPr id="11" name="object 11"/>
          <p:cNvSpPr/>
          <p:nvPr/>
        </p:nvSpPr>
        <p:spPr>
          <a:xfrm>
            <a:off x="397425" y="4144709"/>
            <a:ext cx="3089275" cy="243840"/>
          </a:xfrm>
          <a:custGeom>
            <a:avLst/>
            <a:gdLst/>
            <a:ahLst/>
            <a:cxnLst/>
            <a:rect l="l" t="t" r="r" b="b"/>
            <a:pathLst>
              <a:path w="3089275" h="243839">
                <a:moveTo>
                  <a:pt x="3089118" y="243840"/>
                </a:moveTo>
                <a:lnTo>
                  <a:pt x="0" y="243840"/>
                </a:lnTo>
                <a:lnTo>
                  <a:pt x="0" y="0"/>
                </a:lnTo>
                <a:lnTo>
                  <a:pt x="3089118" y="0"/>
                </a:lnTo>
                <a:lnTo>
                  <a:pt x="3089118" y="243840"/>
                </a:lnTo>
                <a:close/>
              </a:path>
            </a:pathLst>
          </a:custGeom>
          <a:solidFill>
            <a:srgbClr val="00FF00"/>
          </a:solidFill>
        </p:spPr>
        <p:txBody>
          <a:bodyPr wrap="square" lIns="0" tIns="0" rIns="0" bIns="0" rtlCol="0"/>
          <a:lstStyle/>
          <a:p>
            <a:endParaRPr/>
          </a:p>
        </p:txBody>
      </p:sp>
      <p:sp>
        <p:nvSpPr>
          <p:cNvPr id="12" name="object 12"/>
          <p:cNvSpPr txBox="1"/>
          <p:nvPr/>
        </p:nvSpPr>
        <p:spPr>
          <a:xfrm>
            <a:off x="384725" y="4123881"/>
            <a:ext cx="31115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leads</a:t>
            </a:r>
            <a:r>
              <a:rPr sz="1600" spc="-30" dirty="0">
                <a:solidFill>
                  <a:srgbClr val="353740"/>
                </a:solidFill>
                <a:latin typeface="Arial MT"/>
                <a:cs typeface="Arial MT"/>
              </a:rPr>
              <a:t> </a:t>
            </a:r>
            <a:r>
              <a:rPr sz="1600" dirty="0">
                <a:solidFill>
                  <a:srgbClr val="353740"/>
                </a:solidFill>
                <a:latin typeface="Arial MT"/>
                <a:cs typeface="Arial MT"/>
              </a:rPr>
              <a:t>to</a:t>
            </a:r>
            <a:r>
              <a:rPr sz="1600" spc="-25" dirty="0">
                <a:solidFill>
                  <a:srgbClr val="353740"/>
                </a:solidFill>
                <a:latin typeface="Arial MT"/>
                <a:cs typeface="Arial MT"/>
              </a:rPr>
              <a:t> </a:t>
            </a:r>
            <a:r>
              <a:rPr sz="1600" dirty="0">
                <a:solidFill>
                  <a:srgbClr val="353740"/>
                </a:solidFill>
                <a:latin typeface="Arial MT"/>
                <a:cs typeface="Arial MT"/>
              </a:rPr>
              <a:t>"ka".</a:t>
            </a:r>
            <a:r>
              <a:rPr sz="1600" spc="-25" dirty="0">
                <a:solidFill>
                  <a:srgbClr val="353740"/>
                </a:solidFill>
                <a:latin typeface="Arial MT"/>
                <a:cs typeface="Arial MT"/>
              </a:rPr>
              <a:t> </a:t>
            </a:r>
            <a:r>
              <a:rPr sz="1600" dirty="0">
                <a:solidFill>
                  <a:srgbClr val="353740"/>
                </a:solidFill>
                <a:latin typeface="Arial MT"/>
                <a:cs typeface="Arial MT"/>
              </a:rPr>
              <a:t>so</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output</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"ka".</a:t>
            </a:r>
            <a:endParaRPr sz="1600">
              <a:latin typeface="Arial MT"/>
              <a:cs typeface="Arial MT"/>
            </a:endParaRPr>
          </a:p>
        </p:txBody>
      </p:sp>
      <p:sp>
        <p:nvSpPr>
          <p:cNvPr id="13" name="object 13"/>
          <p:cNvSpPr txBox="1"/>
          <p:nvPr/>
        </p:nvSpPr>
        <p:spPr>
          <a:xfrm>
            <a:off x="5967250" y="2000540"/>
            <a:ext cx="871855"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FF0000"/>
                </a:solidFill>
                <a:latin typeface="Arial MT"/>
                <a:cs typeface="Arial MT"/>
              </a:rPr>
              <a:t>thought</a:t>
            </a:r>
            <a:endParaRPr sz="2000">
              <a:latin typeface="Arial MT"/>
              <a:cs typeface="Arial MT"/>
            </a:endParaRPr>
          </a:p>
        </p:txBody>
      </p:sp>
      <p:sp>
        <p:nvSpPr>
          <p:cNvPr id="17" name="Google Shape;138;g1501cc781cf_0_0">
            <a:extLst>
              <a:ext uri="{FF2B5EF4-FFF2-40B4-BE49-F238E27FC236}">
                <a16:creationId xmlns:a16="http://schemas.microsoft.com/office/drawing/2014/main" id="{25215AC2-42F7-8324-11A7-65525F9C9B89}"/>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55442" y="1286902"/>
            <a:ext cx="3303071" cy="2094030"/>
          </a:xfrm>
          <a:prstGeom prst="rect">
            <a:avLst/>
          </a:prstGeom>
        </p:spPr>
      </p:pic>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z="2800" spc="-65" dirty="0" err="1"/>
              <a:t>CoT</a:t>
            </a:r>
            <a:r>
              <a:rPr lang="en-US" sz="2800" spc="-65" dirty="0"/>
              <a:t>:</a:t>
            </a:r>
            <a:r>
              <a:rPr lang="en-US" sz="2800" spc="-135" dirty="0"/>
              <a:t> </a:t>
            </a:r>
            <a:r>
              <a:rPr lang="en-US" sz="2800" dirty="0"/>
              <a:t>Adding</a:t>
            </a:r>
            <a:r>
              <a:rPr lang="en-US" sz="2800" spc="5" dirty="0"/>
              <a:t> </a:t>
            </a:r>
            <a:r>
              <a:rPr lang="en-US" sz="2800" dirty="0"/>
              <a:t>“thought”</a:t>
            </a:r>
            <a:r>
              <a:rPr lang="en-US" sz="2800" spc="10" dirty="0"/>
              <a:t> </a:t>
            </a:r>
            <a:r>
              <a:rPr lang="en-US" sz="2800" dirty="0"/>
              <a:t>before</a:t>
            </a:r>
            <a:r>
              <a:rPr lang="en-US" sz="2800" spc="5" dirty="0"/>
              <a:t> </a:t>
            </a:r>
            <a:r>
              <a:rPr lang="en-US" sz="2800" spc="-10" dirty="0"/>
              <a:t>“answer”</a:t>
            </a:r>
            <a:endParaRPr lang="en-US" dirty="0"/>
          </a:p>
        </p:txBody>
      </p:sp>
      <p:sp>
        <p:nvSpPr>
          <p:cNvPr id="2" name="Text Placeholder 1">
            <a:extLst>
              <a:ext uri="{FF2B5EF4-FFF2-40B4-BE49-F238E27FC236}">
                <a16:creationId xmlns:a16="http://schemas.microsoft.com/office/drawing/2014/main" id="{63ABC513-BD66-F139-6C90-C93239D95DD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218776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z="2800" spc="-65" dirty="0" err="1"/>
              <a:t>CoT</a:t>
            </a:r>
            <a:r>
              <a:rPr lang="en-US" sz="2800" spc="-65" dirty="0"/>
              <a:t>:</a:t>
            </a:r>
            <a:r>
              <a:rPr lang="en-US" sz="2800" spc="-135" dirty="0"/>
              <a:t> </a:t>
            </a:r>
            <a:r>
              <a:rPr lang="en-US" sz="2800" dirty="0"/>
              <a:t>Adding</a:t>
            </a:r>
            <a:r>
              <a:rPr lang="en-US" sz="2800" spc="5" dirty="0"/>
              <a:t> </a:t>
            </a:r>
            <a:r>
              <a:rPr lang="en-US" sz="2800" dirty="0"/>
              <a:t>“thought”</a:t>
            </a:r>
            <a:r>
              <a:rPr lang="en-US" sz="2800" spc="10" dirty="0"/>
              <a:t> </a:t>
            </a:r>
            <a:r>
              <a:rPr lang="en-US" sz="2800" dirty="0"/>
              <a:t>before</a:t>
            </a:r>
            <a:r>
              <a:rPr lang="en-US" sz="2800" spc="5" dirty="0"/>
              <a:t> </a:t>
            </a:r>
            <a:r>
              <a:rPr lang="en-US" sz="2800" spc="-10" dirty="0"/>
              <a:t>“answer”</a:t>
            </a:r>
            <a:endParaRPr lang="en-US" dirty="0"/>
          </a:p>
        </p:txBody>
      </p:sp>
      <p:sp>
        <p:nvSpPr>
          <p:cNvPr id="2" name="Text Placeholder 1">
            <a:extLst>
              <a:ext uri="{FF2B5EF4-FFF2-40B4-BE49-F238E27FC236}">
                <a16:creationId xmlns:a16="http://schemas.microsoft.com/office/drawing/2014/main" id="{F74609D3-5745-36FC-B4BA-E5A607F0E921}"/>
              </a:ext>
            </a:extLst>
          </p:cNvPr>
          <p:cNvSpPr>
            <a:spLocks noGrp="1"/>
          </p:cNvSpPr>
          <p:nvPr>
            <p:ph type="body" sz="quarter" idx="16"/>
          </p:nvPr>
        </p:nvSpPr>
        <p:spPr/>
        <p:txBody>
          <a:bodyPr/>
          <a:lstStyle/>
          <a:p>
            <a:endParaRPr lang="en-US" dirty="0"/>
          </a:p>
        </p:txBody>
      </p:sp>
      <p:sp>
        <p:nvSpPr>
          <p:cNvPr id="6" name="TextBox 5">
            <a:extLst>
              <a:ext uri="{FF2B5EF4-FFF2-40B4-BE49-F238E27FC236}">
                <a16:creationId xmlns:a16="http://schemas.microsoft.com/office/drawing/2014/main" id="{52C8F21B-BB44-2258-AE3D-B729502FBC2B}"/>
              </a:ext>
            </a:extLst>
          </p:cNvPr>
          <p:cNvSpPr txBox="1"/>
          <p:nvPr/>
        </p:nvSpPr>
        <p:spPr>
          <a:xfrm>
            <a:off x="4499282" y="3628572"/>
            <a:ext cx="2923118" cy="408623"/>
          </a:xfrm>
          <a:prstGeom prst="wedgeRoundRectCallout">
            <a:avLst>
              <a:gd name="adj1" fmla="val 9520"/>
              <a:gd name="adj2" fmla="val -95343"/>
              <a:gd name="adj3" fmla="val 16667"/>
            </a:avLst>
          </a:prstGeom>
          <a:solidFill>
            <a:schemeClr val="bg2">
              <a:lumMod val="20000"/>
              <a:lumOff val="80000"/>
            </a:schemeClr>
          </a:solidFill>
          <a:ln>
            <a:solidFill>
              <a:schemeClr val="accent1"/>
            </a:solidFill>
          </a:ln>
        </p:spPr>
        <p:txBody>
          <a:bodyPr wrap="square" lIns="0" tIns="0" rIns="0" bIns="0">
            <a:spAutoFit/>
          </a:bodyPr>
          <a:lstStyle/>
          <a:p>
            <a:pPr algn="ctr"/>
            <a:r>
              <a:rPr lang="en-US" sz="1200" dirty="0"/>
              <a:t>The use of</a:t>
            </a:r>
            <a:r>
              <a:rPr lang="en-US" sz="1200" spc="-114" dirty="0"/>
              <a:t> </a:t>
            </a:r>
            <a:r>
              <a:rPr lang="en-US" sz="1200" dirty="0"/>
              <a:t>natural</a:t>
            </a:r>
            <a:r>
              <a:rPr lang="en-US" sz="1200" spc="-110" dirty="0"/>
              <a:t> </a:t>
            </a:r>
            <a:r>
              <a:rPr lang="en-US" sz="1200" dirty="0"/>
              <a:t>language</a:t>
            </a:r>
            <a:r>
              <a:rPr lang="en-US" sz="1200" spc="-110" dirty="0"/>
              <a:t> </a:t>
            </a:r>
            <a:r>
              <a:rPr lang="en-US" sz="1200" dirty="0"/>
              <a:t>to</a:t>
            </a:r>
            <a:r>
              <a:rPr lang="en-US" sz="1200" spc="-110" dirty="0"/>
              <a:t> </a:t>
            </a:r>
            <a:r>
              <a:rPr lang="en-US" sz="1200" dirty="0"/>
              <a:t>describe</a:t>
            </a:r>
            <a:r>
              <a:rPr lang="en-US" sz="1200" spc="-110" dirty="0"/>
              <a:t> </a:t>
            </a:r>
            <a:r>
              <a:rPr lang="en-US" sz="1200" spc="-10" dirty="0"/>
              <a:t>rationales </a:t>
            </a:r>
            <a:r>
              <a:rPr lang="en-US" sz="1200" dirty="0"/>
              <a:t>is</a:t>
            </a:r>
            <a:r>
              <a:rPr lang="en-US" sz="1200" spc="-65" dirty="0"/>
              <a:t> </a:t>
            </a:r>
            <a:r>
              <a:rPr lang="en-US" sz="1200" dirty="0"/>
              <a:t>critical</a:t>
            </a:r>
            <a:r>
              <a:rPr lang="en-US" sz="1200" spc="-65" dirty="0"/>
              <a:t> </a:t>
            </a:r>
            <a:r>
              <a:rPr lang="en-US" sz="1200" dirty="0"/>
              <a:t>for</a:t>
            </a:r>
            <a:r>
              <a:rPr lang="en-US" sz="1200" spc="-60" dirty="0"/>
              <a:t> </a:t>
            </a:r>
            <a:r>
              <a:rPr lang="en-US" sz="1200" dirty="0"/>
              <a:t>the</a:t>
            </a:r>
            <a:r>
              <a:rPr lang="en-US" sz="1200" spc="-65" dirty="0"/>
              <a:t> </a:t>
            </a:r>
            <a:r>
              <a:rPr lang="en-US" sz="1200" dirty="0"/>
              <a:t>success</a:t>
            </a:r>
            <a:r>
              <a:rPr lang="en-US" sz="1200" spc="-60" dirty="0"/>
              <a:t> </a:t>
            </a:r>
            <a:r>
              <a:rPr lang="en-US" sz="1200" dirty="0"/>
              <a:t>of</a:t>
            </a:r>
            <a:r>
              <a:rPr lang="en-US" sz="1200" spc="-65" dirty="0"/>
              <a:t> </a:t>
            </a:r>
            <a:r>
              <a:rPr lang="en-US" sz="1200" spc="-25" dirty="0" err="1"/>
              <a:t>CoT</a:t>
            </a:r>
            <a:r>
              <a:rPr lang="en-US" sz="1200" spc="-25" dirty="0"/>
              <a:t>.</a:t>
            </a:r>
            <a:endParaRPr lang="en-US" sz="12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a:bodyPr>
          <a:lstStyle/>
          <a:p>
            <a:r>
              <a:rPr lang="en-US" sz="2800" spc="-5" dirty="0" err="1"/>
              <a:t>CoT</a:t>
            </a:r>
            <a:r>
              <a:rPr lang="en-US" sz="2800" spc="-5" dirty="0"/>
              <a:t>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type="body" sz="quarter" idx="16"/>
          </p:nvPr>
        </p:nvSpPr>
        <p:spPr>
          <a:xfrm>
            <a:off x="401562" y="1264862"/>
            <a:ext cx="8447313" cy="3077573"/>
          </a:xfrm>
        </p:spPr>
        <p:txBody>
          <a:bodyPr>
            <a:normAutofit/>
          </a:bodyPr>
          <a:lstStyle/>
          <a:p>
            <a:r>
              <a:rPr lang="en-US" sz="1500" b="1" dirty="0"/>
              <a:t>Setup:</a:t>
            </a:r>
            <a:r>
              <a:rPr lang="en-US" sz="1500" dirty="0"/>
              <a:t> show </a:t>
            </a:r>
            <a:r>
              <a:rPr lang="en-US" sz="1500" dirty="0">
                <a:solidFill>
                  <a:srgbClr val="C00000"/>
                </a:solidFill>
              </a:rPr>
              <a:t>demonstrations </a:t>
            </a:r>
            <a:r>
              <a:rPr lang="en-US" sz="1500" dirty="0"/>
              <a:t>that contain the </a:t>
            </a:r>
            <a:r>
              <a:rPr lang="en-US" sz="1500" dirty="0">
                <a:solidFill>
                  <a:srgbClr val="C00000"/>
                </a:solidFill>
              </a:rPr>
              <a:t>decompositions</a:t>
            </a:r>
            <a:r>
              <a:rPr lang="en-US" sz="1500" dirty="0"/>
              <a:t> </a:t>
            </a:r>
          </a:p>
          <a:p>
            <a:r>
              <a:rPr lang="en-US" sz="1500" dirty="0"/>
              <a:t>The gains of multi-step prompting increases with scale. </a:t>
            </a:r>
          </a:p>
          <a:p>
            <a:r>
              <a:rPr lang="en-US" sz="1500" dirty="0"/>
              <a:t>Prompting achieves </a:t>
            </a:r>
            <a:r>
              <a:rPr lang="en-US" sz="1500" dirty="0">
                <a:solidFill>
                  <a:srgbClr val="C00000"/>
                </a:solidFill>
              </a:rPr>
              <a:t>better perf than </a:t>
            </a:r>
            <a:r>
              <a:rPr lang="en-US" sz="1500" dirty="0"/>
              <a:t>[smaller] models that are fine-tuned on a lot more data. </a:t>
            </a:r>
          </a:p>
        </p:txBody>
      </p:sp>
      <p:grpSp>
        <p:nvGrpSpPr>
          <p:cNvPr id="11" name="Group 10">
            <a:extLst>
              <a:ext uri="{FF2B5EF4-FFF2-40B4-BE49-F238E27FC236}">
                <a16:creationId xmlns:a16="http://schemas.microsoft.com/office/drawing/2014/main" id="{ABE4C909-E27C-6F4B-3063-D0E477E80F03}"/>
              </a:ext>
            </a:extLst>
          </p:cNvPr>
          <p:cNvGrpSpPr/>
          <p:nvPr/>
        </p:nvGrpSpPr>
        <p:grpSpPr>
          <a:xfrm>
            <a:off x="838201" y="2186940"/>
            <a:ext cx="6609286" cy="2614616"/>
            <a:chOff x="3281580" y="-386050"/>
            <a:chExt cx="5550720" cy="1995098"/>
          </a:xfrm>
        </p:grpSpPr>
        <p:pic>
          <p:nvPicPr>
            <p:cNvPr id="9" name="Content Placeholder 4" descr="Chart, line chart&#10;&#10;Description automatically generated">
              <a:extLst>
                <a:ext uri="{FF2B5EF4-FFF2-40B4-BE49-F238E27FC236}">
                  <a16:creationId xmlns:a16="http://schemas.microsoft.com/office/drawing/2014/main" id="{7452CC1B-DF42-1CE1-6EE9-0031B6D75A72}"/>
                </a:ext>
              </a:extLst>
            </p:cNvPr>
            <p:cNvPicPr>
              <a:picLocks noChangeAspect="1"/>
            </p:cNvPicPr>
            <p:nvPr/>
          </p:nvPicPr>
          <p:blipFill rotWithShape="1">
            <a:blip r:embed="rId3"/>
            <a:srcRect t="95772"/>
            <a:stretch/>
          </p:blipFill>
          <p:spPr>
            <a:xfrm>
              <a:off x="3281580" y="1464612"/>
              <a:ext cx="5550720" cy="144436"/>
            </a:xfrm>
            <a:prstGeom prst="rect">
              <a:avLst/>
            </a:prstGeom>
            <a:noFill/>
            <a:ln>
              <a:noFill/>
            </a:ln>
          </p:spPr>
        </p:pic>
        <p:pic>
          <p:nvPicPr>
            <p:cNvPr id="10" name="Content Placeholder 4" descr="Chart, line chart&#10;&#10;Description automatically generated">
              <a:extLst>
                <a:ext uri="{FF2B5EF4-FFF2-40B4-BE49-F238E27FC236}">
                  <a16:creationId xmlns:a16="http://schemas.microsoft.com/office/drawing/2014/main" id="{ABB00392-E75A-9BF6-1329-1783AB57162A}"/>
                </a:ext>
              </a:extLst>
            </p:cNvPr>
            <p:cNvPicPr>
              <a:picLocks noChangeAspect="1"/>
            </p:cNvPicPr>
            <p:nvPr/>
          </p:nvPicPr>
          <p:blipFill rotWithShape="1">
            <a:blip r:embed="rId3"/>
            <a:srcRect b="47659"/>
            <a:stretch/>
          </p:blipFill>
          <p:spPr>
            <a:xfrm>
              <a:off x="3281580" y="-386050"/>
              <a:ext cx="5550720" cy="1788130"/>
            </a:xfrm>
            <a:prstGeom prst="rect">
              <a:avLst/>
            </a:prstGeom>
            <a:noFill/>
            <a:ln>
              <a:noFill/>
            </a:ln>
          </p:spPr>
        </p:pic>
      </p:gr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4"/>
              </a:rPr>
              <a:t>“Chain of thought prompting elicits reasoning in large language models”, Wei et al. 2022</a:t>
            </a:r>
            <a:r>
              <a:rPr lang="en-US" sz="1100" dirty="0">
                <a:latin typeface="Corbel" panose="020B0503020204020204" pitchFamily="34" charset="0"/>
              </a:rPr>
              <a:t>] </a:t>
            </a:r>
          </a:p>
        </p:txBody>
      </p:sp>
    </p:spTree>
    <p:extLst>
      <p:ext uri="{BB962C8B-B14F-4D97-AF65-F5344CB8AC3E}">
        <p14:creationId xmlns:p14="http://schemas.microsoft.com/office/powerpoint/2010/main" val="7340990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9394"/>
            <a:ext cx="8085415" cy="505267"/>
          </a:xfrm>
          <a:prstGeom prst="rect">
            <a:avLst/>
          </a:prstGeom>
        </p:spPr>
        <p:txBody>
          <a:bodyPr vert="horz" wrap="square" lIns="0" tIns="12700" rIns="0" bIns="0" rtlCol="0">
            <a:spAutoFit/>
          </a:bodyPr>
          <a:lstStyle/>
          <a:p>
            <a:pPr marL="12700">
              <a:lnSpc>
                <a:spcPct val="100000"/>
              </a:lnSpc>
              <a:spcBef>
                <a:spcPts val="100"/>
              </a:spcBef>
            </a:pPr>
            <a:r>
              <a:rPr sz="3200" dirty="0"/>
              <a:t>App</a:t>
            </a:r>
            <a:r>
              <a:rPr lang="en-US" sz="3200" dirty="0"/>
              <a:t>l</a:t>
            </a:r>
            <a:r>
              <a:rPr sz="3200" dirty="0"/>
              <a:t>y</a:t>
            </a:r>
            <a:r>
              <a:rPr sz="3200" spc="-20" dirty="0"/>
              <a:t> </a:t>
            </a:r>
            <a:r>
              <a:rPr sz="3200" dirty="0"/>
              <a:t>CoT</a:t>
            </a:r>
            <a:r>
              <a:rPr sz="3200" spc="-70" dirty="0"/>
              <a:t> </a:t>
            </a:r>
            <a:r>
              <a:rPr sz="3200" dirty="0"/>
              <a:t>to</a:t>
            </a:r>
            <a:r>
              <a:rPr sz="3200" spc="-10" dirty="0"/>
              <a:t> </a:t>
            </a:r>
            <a:r>
              <a:rPr lang="en-US" sz="3200" dirty="0"/>
              <a:t>A</a:t>
            </a:r>
            <a:r>
              <a:rPr sz="3200" dirty="0"/>
              <a:t>ny</a:t>
            </a:r>
            <a:r>
              <a:rPr sz="3200" spc="-5" dirty="0"/>
              <a:t> </a:t>
            </a:r>
            <a:r>
              <a:rPr lang="en-US" sz="3200" spc="-20" dirty="0"/>
              <a:t>T</a:t>
            </a:r>
            <a:r>
              <a:rPr sz="3200" spc="-20" dirty="0"/>
              <a:t>ask</a:t>
            </a:r>
            <a:endParaRPr sz="3200" dirty="0"/>
          </a:p>
        </p:txBody>
      </p:sp>
      <p:sp>
        <p:nvSpPr>
          <p:cNvPr id="4" name="Text Placeholder 3">
            <a:extLst>
              <a:ext uri="{FF2B5EF4-FFF2-40B4-BE49-F238E27FC236}">
                <a16:creationId xmlns:a16="http://schemas.microsoft.com/office/drawing/2014/main" id="{DCC36056-C6D8-AAC1-668B-253EC83F3A2A}"/>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1078652" y="1178450"/>
            <a:ext cx="6969012" cy="3679072"/>
          </a:xfrm>
          <a:prstGeom prst="rect">
            <a:avLst/>
          </a:prstGeom>
        </p:spPr>
      </p:pic>
      <p:sp>
        <p:nvSpPr>
          <p:cNvPr id="5" name="TextBox 4">
            <a:extLst>
              <a:ext uri="{FF2B5EF4-FFF2-40B4-BE49-F238E27FC236}">
                <a16:creationId xmlns:a16="http://schemas.microsoft.com/office/drawing/2014/main" id="{B622813E-C652-AB9B-3760-1721D21F2CCB}"/>
              </a:ext>
            </a:extLst>
          </p:cNvPr>
          <p:cNvSpPr txBox="1"/>
          <p:nvPr/>
        </p:nvSpPr>
        <p:spPr>
          <a:xfrm>
            <a:off x="5686963" y="148210"/>
            <a:ext cx="2923118" cy="817245"/>
          </a:xfrm>
          <a:prstGeom prst="wedgeRoundRectCallout">
            <a:avLst>
              <a:gd name="adj1" fmla="val 12936"/>
              <a:gd name="adj2" fmla="val 71846"/>
              <a:gd name="adj3" fmla="val 16667"/>
            </a:avLst>
          </a:prstGeom>
          <a:solidFill>
            <a:schemeClr val="bg2">
              <a:lumMod val="20000"/>
              <a:lumOff val="80000"/>
            </a:schemeClr>
          </a:solidFill>
          <a:ln>
            <a:solidFill>
              <a:schemeClr val="accent1"/>
            </a:solidFill>
          </a:ln>
        </p:spPr>
        <p:txBody>
          <a:bodyPr wrap="square" lIns="0" tIns="0" rIns="0" bIns="0">
            <a:spAutoFit/>
          </a:bodyPr>
          <a:lstStyle/>
          <a:p>
            <a:pPr algn="ctr"/>
            <a:r>
              <a:rPr lang="en-US" sz="1600" dirty="0"/>
              <a:t>Though each task’s demonstrations need to be “engineered” manually! </a:t>
            </a:r>
            <a:r>
              <a:rPr lang="en-US" sz="1600" dirty="0">
                <a:sym typeface="Wingdings" pitchFamily="2" charset="2"/>
              </a:rPr>
              <a:t> </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dirty="0">
                <a:latin typeface="Tahoma" panose="020B0604030504040204" pitchFamily="34" charset="0"/>
                <a:ea typeface="Tahoma" panose="020B0604030504040204" pitchFamily="34" charset="0"/>
                <a:cs typeface="Tahoma" panose="020B0604030504040204" pitchFamily="34" charset="0"/>
              </a:rPr>
              <a:t>Prompt tuning (</a:t>
            </a:r>
            <a:r>
              <a:rPr sz="3297" dirty="0">
                <a:latin typeface="Tahoma" panose="020B0604030504040204" pitchFamily="34" charset="0"/>
                <a:ea typeface="Tahoma" panose="020B0604030504040204" pitchFamily="34" charset="0"/>
                <a:cs typeface="Tahoma" panose="020B0604030504040204" pitchFamily="34" charset="0"/>
              </a:rPr>
              <a:t>Soft</a:t>
            </a:r>
            <a:r>
              <a:rPr sz="3297" spc="-30" dirty="0">
                <a:latin typeface="Tahoma" panose="020B0604030504040204" pitchFamily="34" charset="0"/>
                <a:ea typeface="Tahoma" panose="020B0604030504040204" pitchFamily="34" charset="0"/>
                <a:cs typeface="Tahoma" panose="020B0604030504040204" pitchFamily="34" charset="0"/>
              </a:rPr>
              <a:t> </a:t>
            </a:r>
            <a:r>
              <a:rPr lang="en-US" sz="3297" spc="-11" dirty="0">
                <a:latin typeface="Tahoma" panose="020B0604030504040204" pitchFamily="34" charset="0"/>
                <a:ea typeface="Tahoma" panose="020B0604030504040204" pitchFamily="34" charset="0"/>
                <a:cs typeface="Tahoma" panose="020B0604030504040204" pitchFamily="34" charset="0"/>
              </a:rPr>
              <a:t>P</a:t>
            </a:r>
            <a:r>
              <a:rPr sz="3297" spc="-11" dirty="0">
                <a:latin typeface="Tahoma" panose="020B0604030504040204" pitchFamily="34" charset="0"/>
                <a:ea typeface="Tahoma" panose="020B0604030504040204" pitchFamily="34" charset="0"/>
                <a:cs typeface="Tahoma" panose="020B0604030504040204" pitchFamily="34" charset="0"/>
              </a:rPr>
              <a:t>rompts</a:t>
            </a:r>
            <a:r>
              <a:rPr lang="en-US" sz="3297" spc="-11" dirty="0">
                <a:latin typeface="Tahoma" panose="020B0604030504040204" pitchFamily="34" charset="0"/>
                <a:ea typeface="Tahoma" panose="020B0604030504040204" pitchFamily="34" charset="0"/>
                <a:cs typeface="Tahoma" panose="020B0604030504040204" pitchFamily="34" charset="0"/>
              </a:rPr>
              <a:t>)</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28" name="Text Placeholder 27">
            <a:extLst>
              <a:ext uri="{FF2B5EF4-FFF2-40B4-BE49-F238E27FC236}">
                <a16:creationId xmlns:a16="http://schemas.microsoft.com/office/drawing/2014/main" id="{9C3EDD91-D60C-7A55-D2C0-06AD14C988AE}"/>
              </a:ext>
            </a:extLst>
          </p:cNvPr>
          <p:cNvSpPr>
            <a:spLocks noGrp="1"/>
          </p:cNvSpPr>
          <p:nvPr>
            <p:ph type="body" sz="quarter" idx="16"/>
          </p:nvPr>
        </p:nvSpPr>
        <p:spPr/>
        <p:txBody>
          <a:bodyPr/>
          <a:lstStyle/>
          <a:p>
            <a:endParaRPr lang="en-US"/>
          </a:p>
        </p:txBody>
      </p:sp>
      <p:sp>
        <p:nvSpPr>
          <p:cNvPr id="26" name="object 26"/>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12</a:t>
            </a:fld>
            <a:endParaRPr spc="5" dirty="0"/>
          </a:p>
        </p:txBody>
      </p:sp>
      <p:sp>
        <p:nvSpPr>
          <p:cNvPr id="3" name="object 3"/>
          <p:cNvSpPr txBox="1"/>
          <p:nvPr/>
        </p:nvSpPr>
        <p:spPr>
          <a:xfrm>
            <a:off x="3235843" y="1997347"/>
            <a:ext cx="2445834" cy="535355"/>
          </a:xfrm>
          <a:prstGeom prst="rect">
            <a:avLst/>
          </a:prstGeom>
          <a:ln w="52354">
            <a:solidFill>
              <a:srgbClr val="00A2FF"/>
            </a:solidFill>
          </a:ln>
        </p:spPr>
        <p:txBody>
          <a:bodyPr vert="horz" wrap="square" lIns="0" tIns="79708" rIns="0" bIns="0" rtlCol="0">
            <a:spAutoFit/>
          </a:bodyPr>
          <a:lstStyle/>
          <a:p>
            <a:pPr algn="ctr">
              <a:spcBef>
                <a:spcPts val="628"/>
              </a:spcBef>
            </a:pPr>
            <a:r>
              <a:rPr sz="2956" spc="111" dirty="0">
                <a:latin typeface="Arial MT"/>
                <a:cs typeface="Arial MT"/>
              </a:rPr>
              <a:t>LM</a:t>
            </a:r>
            <a:endParaRPr sz="2956">
              <a:latin typeface="Arial MT"/>
              <a:cs typeface="Arial MT"/>
            </a:endParaRPr>
          </a:p>
        </p:txBody>
      </p:sp>
      <p:sp>
        <p:nvSpPr>
          <p:cNvPr id="4" name="object 4"/>
          <p:cNvSpPr txBox="1"/>
          <p:nvPr/>
        </p:nvSpPr>
        <p:spPr>
          <a:xfrm>
            <a:off x="3491381"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5" name="object 5"/>
          <p:cNvSpPr txBox="1"/>
          <p:nvPr/>
        </p:nvSpPr>
        <p:spPr>
          <a:xfrm>
            <a:off x="3866309" y="3218400"/>
            <a:ext cx="301794" cy="199115"/>
          </a:xfrm>
          <a:prstGeom prst="rect">
            <a:avLst/>
          </a:prstGeom>
          <a:solidFill>
            <a:srgbClr val="00A1FF"/>
          </a:solidFill>
        </p:spPr>
        <p:txBody>
          <a:bodyPr vert="horz" wrap="square" lIns="0" tIns="17039" rIns="0" bIns="0" rtlCol="0">
            <a:spAutoFit/>
          </a:bodyPr>
          <a:lstStyle/>
          <a:p>
            <a:pPr marL="40721">
              <a:spcBef>
                <a:spcPts val="134"/>
              </a:spcBef>
            </a:pPr>
            <a:r>
              <a:rPr sz="1182" spc="50" dirty="0">
                <a:latin typeface="Arial MT"/>
                <a:cs typeface="Arial MT"/>
              </a:rPr>
              <a:t>cat</a:t>
            </a:r>
            <a:endParaRPr sz="1182">
              <a:latin typeface="Arial MT"/>
              <a:cs typeface="Arial MT"/>
            </a:endParaRPr>
          </a:p>
        </p:txBody>
      </p:sp>
      <p:sp>
        <p:nvSpPr>
          <p:cNvPr id="6" name="object 6"/>
          <p:cNvSpPr txBox="1"/>
          <p:nvPr/>
        </p:nvSpPr>
        <p:spPr>
          <a:xfrm>
            <a:off x="4241237" y="3218400"/>
            <a:ext cx="301794" cy="199115"/>
          </a:xfrm>
          <a:prstGeom prst="rect">
            <a:avLst/>
          </a:prstGeom>
          <a:solidFill>
            <a:srgbClr val="00A1FF"/>
          </a:solidFill>
        </p:spPr>
        <p:txBody>
          <a:bodyPr vert="horz" wrap="square" lIns="0" tIns="17039" rIns="0" bIns="0" rtlCol="0">
            <a:spAutoFit/>
          </a:bodyPr>
          <a:lstStyle/>
          <a:p>
            <a:pPr marL="43320">
              <a:spcBef>
                <a:spcPts val="134"/>
              </a:spcBef>
            </a:pPr>
            <a:r>
              <a:rPr sz="1182" spc="36" dirty="0">
                <a:latin typeface="Arial MT"/>
                <a:cs typeface="Arial MT"/>
              </a:rPr>
              <a:t>sat</a:t>
            </a:r>
            <a:endParaRPr sz="1182">
              <a:latin typeface="Arial MT"/>
              <a:cs typeface="Arial MT"/>
            </a:endParaRPr>
          </a:p>
        </p:txBody>
      </p:sp>
      <p:sp>
        <p:nvSpPr>
          <p:cNvPr id="7" name="object 7"/>
          <p:cNvSpPr txBox="1"/>
          <p:nvPr/>
        </p:nvSpPr>
        <p:spPr>
          <a:xfrm>
            <a:off x="4616165" y="3218400"/>
            <a:ext cx="301794" cy="199115"/>
          </a:xfrm>
          <a:prstGeom prst="rect">
            <a:avLst/>
          </a:prstGeom>
          <a:solidFill>
            <a:srgbClr val="00A1FF"/>
          </a:solidFill>
        </p:spPr>
        <p:txBody>
          <a:bodyPr vert="horz" wrap="square" lIns="0" tIns="17039" rIns="0" bIns="0" rtlCol="0">
            <a:spAutoFit/>
          </a:bodyPr>
          <a:lstStyle/>
          <a:p>
            <a:pPr marL="61803">
              <a:spcBef>
                <a:spcPts val="134"/>
              </a:spcBef>
            </a:pPr>
            <a:r>
              <a:rPr sz="1182" spc="41" dirty="0">
                <a:latin typeface="Arial MT"/>
                <a:cs typeface="Arial MT"/>
              </a:rPr>
              <a:t>on</a:t>
            </a:r>
            <a:endParaRPr sz="1182">
              <a:latin typeface="Arial MT"/>
              <a:cs typeface="Arial MT"/>
            </a:endParaRPr>
          </a:p>
        </p:txBody>
      </p:sp>
      <p:sp>
        <p:nvSpPr>
          <p:cNvPr id="8" name="object 8"/>
          <p:cNvSpPr txBox="1"/>
          <p:nvPr/>
        </p:nvSpPr>
        <p:spPr>
          <a:xfrm>
            <a:off x="4956888"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9" name="object 9"/>
          <p:cNvSpPr txBox="1"/>
          <p:nvPr/>
        </p:nvSpPr>
        <p:spPr>
          <a:xfrm>
            <a:off x="5297611" y="3218400"/>
            <a:ext cx="342804" cy="199115"/>
          </a:xfrm>
          <a:prstGeom prst="rect">
            <a:avLst/>
          </a:prstGeom>
          <a:solidFill>
            <a:srgbClr val="00A1FF"/>
          </a:solidFill>
        </p:spPr>
        <p:txBody>
          <a:bodyPr vert="horz" wrap="square" lIns="0" tIns="17039" rIns="0" bIns="0" rtlCol="0">
            <a:spAutoFit/>
          </a:bodyPr>
          <a:lstStyle/>
          <a:p>
            <a:pPr marL="37255">
              <a:spcBef>
                <a:spcPts val="134"/>
              </a:spcBef>
            </a:pPr>
            <a:r>
              <a:rPr sz="1182" spc="45" dirty="0">
                <a:latin typeface="Arial MT"/>
                <a:cs typeface="Arial MT"/>
              </a:rPr>
              <a:t>mat</a:t>
            </a:r>
            <a:endParaRPr sz="1182">
              <a:latin typeface="Arial MT"/>
              <a:cs typeface="Arial MT"/>
            </a:endParaRPr>
          </a:p>
        </p:txBody>
      </p:sp>
      <p:sp>
        <p:nvSpPr>
          <p:cNvPr id="10" name="object 10"/>
          <p:cNvSpPr/>
          <p:nvPr/>
        </p:nvSpPr>
        <p:spPr>
          <a:xfrm>
            <a:off x="4309646" y="2690965"/>
            <a:ext cx="476229" cy="431176"/>
          </a:xfrm>
          <a:custGeom>
            <a:avLst/>
            <a:gdLst/>
            <a:ahLst/>
            <a:cxnLst/>
            <a:rect l="l" t="t" r="r" b="b"/>
            <a:pathLst>
              <a:path w="1047115" h="948054">
                <a:moveTo>
                  <a:pt x="523544" y="0"/>
                </a:moveTo>
                <a:lnTo>
                  <a:pt x="0" y="602250"/>
                </a:lnTo>
                <a:lnTo>
                  <a:pt x="342839" y="602250"/>
                </a:lnTo>
                <a:lnTo>
                  <a:pt x="342839" y="947758"/>
                </a:lnTo>
                <a:lnTo>
                  <a:pt x="704249" y="947758"/>
                </a:lnTo>
                <a:lnTo>
                  <a:pt x="704249" y="602250"/>
                </a:lnTo>
                <a:lnTo>
                  <a:pt x="1047090" y="602250"/>
                </a:lnTo>
                <a:lnTo>
                  <a:pt x="523544" y="0"/>
                </a:lnTo>
                <a:close/>
              </a:path>
            </a:pathLst>
          </a:custGeom>
          <a:solidFill>
            <a:srgbClr val="00A1FF"/>
          </a:solidFill>
        </p:spPr>
        <p:txBody>
          <a:bodyPr wrap="square" lIns="0" tIns="0" rIns="0" bIns="0" rtlCol="0"/>
          <a:lstStyle/>
          <a:p>
            <a:endParaRPr sz="637"/>
          </a:p>
        </p:txBody>
      </p:sp>
      <p:sp>
        <p:nvSpPr>
          <p:cNvPr id="11" name="object 11"/>
          <p:cNvSpPr/>
          <p:nvPr/>
        </p:nvSpPr>
        <p:spPr>
          <a:xfrm>
            <a:off x="4309647" y="1503182"/>
            <a:ext cx="476229" cy="431176"/>
          </a:xfrm>
          <a:custGeom>
            <a:avLst/>
            <a:gdLst/>
            <a:ahLst/>
            <a:cxnLst/>
            <a:rect l="l" t="t" r="r" b="b"/>
            <a:pathLst>
              <a:path w="1047115" h="948054">
                <a:moveTo>
                  <a:pt x="523544" y="0"/>
                </a:moveTo>
                <a:lnTo>
                  <a:pt x="0" y="602250"/>
                </a:lnTo>
                <a:lnTo>
                  <a:pt x="342838" y="602250"/>
                </a:lnTo>
                <a:lnTo>
                  <a:pt x="342838" y="947758"/>
                </a:lnTo>
                <a:lnTo>
                  <a:pt x="704248" y="947758"/>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2" name="object 12"/>
          <p:cNvSpPr txBox="1"/>
          <p:nvPr/>
        </p:nvSpPr>
        <p:spPr>
          <a:xfrm>
            <a:off x="3450910" y="1234390"/>
            <a:ext cx="342804" cy="199115"/>
          </a:xfrm>
          <a:prstGeom prst="rect">
            <a:avLst/>
          </a:prstGeom>
          <a:solidFill>
            <a:srgbClr val="60D937"/>
          </a:solidFill>
        </p:spPr>
        <p:txBody>
          <a:bodyPr vert="horz" wrap="square" lIns="0" tIns="17039" rIns="0" bIns="0" rtlCol="0">
            <a:spAutoFit/>
          </a:bodyPr>
          <a:lstStyle/>
          <a:p>
            <a:pPr marL="59781">
              <a:spcBef>
                <a:spcPts val="134"/>
              </a:spcBef>
            </a:pPr>
            <a:r>
              <a:rPr sz="1182" spc="36" dirty="0">
                <a:latin typeface="Arial MT"/>
                <a:cs typeface="Arial MT"/>
              </a:rPr>
              <a:t>the</a:t>
            </a:r>
            <a:endParaRPr sz="1182">
              <a:latin typeface="Arial MT"/>
              <a:cs typeface="Arial MT"/>
            </a:endParaRPr>
          </a:p>
        </p:txBody>
      </p:sp>
      <p:sp>
        <p:nvSpPr>
          <p:cNvPr id="13" name="object 13"/>
          <p:cNvSpPr/>
          <p:nvPr/>
        </p:nvSpPr>
        <p:spPr>
          <a:xfrm>
            <a:off x="3845758"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4" name="object 14"/>
          <p:cNvSpPr/>
          <p:nvPr/>
        </p:nvSpPr>
        <p:spPr>
          <a:xfrm>
            <a:off x="422068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5" name="object 15"/>
          <p:cNvSpPr/>
          <p:nvPr/>
        </p:nvSpPr>
        <p:spPr>
          <a:xfrm>
            <a:off x="4595613"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6" name="object 16"/>
          <p:cNvSpPr/>
          <p:nvPr/>
        </p:nvSpPr>
        <p:spPr>
          <a:xfrm>
            <a:off x="497035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7" name="object 17"/>
          <p:cNvSpPr/>
          <p:nvPr/>
        </p:nvSpPr>
        <p:spPr>
          <a:xfrm>
            <a:off x="5345099"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8" name="object 18"/>
          <p:cNvSpPr txBox="1"/>
          <p:nvPr/>
        </p:nvSpPr>
        <p:spPr>
          <a:xfrm>
            <a:off x="3877355" y="1243510"/>
            <a:ext cx="1783041" cy="189783"/>
          </a:xfrm>
          <a:prstGeom prst="rect">
            <a:avLst/>
          </a:prstGeom>
        </p:spPr>
        <p:txBody>
          <a:bodyPr vert="horz" wrap="square" lIns="0" tIns="7798" rIns="0" bIns="0" rtlCol="0">
            <a:spAutoFit/>
          </a:bodyPr>
          <a:lstStyle/>
          <a:p>
            <a:pPr marL="5776">
              <a:spcBef>
                <a:spcPts val="61"/>
              </a:spcBef>
              <a:tabLst>
                <a:tab pos="373416" algn="l"/>
                <a:tab pos="755496" algn="l"/>
                <a:tab pos="1133243" algn="l"/>
                <a:tab pos="1500883" algn="l"/>
              </a:tabLst>
            </a:pPr>
            <a:r>
              <a:rPr sz="1182" spc="45" dirty="0">
                <a:latin typeface="Arial MT"/>
                <a:cs typeface="Arial MT"/>
              </a:rPr>
              <a:t>mat	</a:t>
            </a:r>
            <a:r>
              <a:rPr sz="1182" spc="39" dirty="0">
                <a:latin typeface="Arial MT"/>
                <a:cs typeface="Arial MT"/>
              </a:rPr>
              <a:t>was	</a:t>
            </a:r>
            <a:r>
              <a:rPr sz="1182" spc="50" dirty="0">
                <a:latin typeface="Arial MT"/>
                <a:cs typeface="Arial MT"/>
              </a:rPr>
              <a:t>soft	</a:t>
            </a:r>
            <a:r>
              <a:rPr sz="1182" spc="30" dirty="0">
                <a:latin typeface="Arial MT"/>
                <a:cs typeface="Arial MT"/>
              </a:rPr>
              <a:t>&lt;s&gt;	</a:t>
            </a:r>
            <a:r>
              <a:rPr sz="1182" spc="43" dirty="0">
                <a:latin typeface="Arial MT"/>
                <a:cs typeface="Arial MT"/>
              </a:rPr>
              <a:t>&lt;p&gt;</a:t>
            </a:r>
            <a:endParaRPr sz="1182">
              <a:latin typeface="Arial MT"/>
              <a:cs typeface="Arial MT"/>
            </a:endParaRPr>
          </a:p>
        </p:txBody>
      </p:sp>
      <p:sp>
        <p:nvSpPr>
          <p:cNvPr id="19" name="object 19"/>
          <p:cNvSpPr txBox="1"/>
          <p:nvPr/>
        </p:nvSpPr>
        <p:spPr>
          <a:xfrm>
            <a:off x="1453774" y="3218400"/>
            <a:ext cx="1875457" cy="199115"/>
          </a:xfrm>
          <a:prstGeom prst="rect">
            <a:avLst/>
          </a:prstGeom>
          <a:solidFill>
            <a:srgbClr val="56C1FF"/>
          </a:solidFill>
        </p:spPr>
        <p:txBody>
          <a:bodyPr vert="horz" wrap="square" lIns="0" tIns="17039" rIns="0" bIns="0" rtlCol="0">
            <a:spAutoFit/>
          </a:bodyPr>
          <a:lstStyle/>
          <a:p>
            <a:pPr marL="156817">
              <a:spcBef>
                <a:spcPts val="134"/>
              </a:spcBef>
            </a:pPr>
            <a:r>
              <a:rPr sz="1182" spc="41" dirty="0">
                <a:latin typeface="Arial MT"/>
                <a:cs typeface="Arial MT"/>
              </a:rPr>
              <a:t>continue</a:t>
            </a:r>
            <a:r>
              <a:rPr sz="1182" spc="-5" dirty="0">
                <a:latin typeface="Arial MT"/>
                <a:cs typeface="Arial MT"/>
              </a:rPr>
              <a:t> </a:t>
            </a:r>
            <a:r>
              <a:rPr sz="1182" spc="36" dirty="0">
                <a:latin typeface="Arial MT"/>
                <a:cs typeface="Arial MT"/>
              </a:rPr>
              <a:t>the</a:t>
            </a:r>
            <a:r>
              <a:rPr sz="1182" spc="-5" dirty="0">
                <a:latin typeface="Arial MT"/>
                <a:cs typeface="Arial MT"/>
              </a:rPr>
              <a:t> </a:t>
            </a:r>
            <a:r>
              <a:rPr sz="1182" spc="32" dirty="0">
                <a:latin typeface="Arial MT"/>
                <a:cs typeface="Arial MT"/>
              </a:rPr>
              <a:t>sentence</a:t>
            </a:r>
            <a:endParaRPr sz="1182">
              <a:latin typeface="Arial MT"/>
              <a:cs typeface="Arial MT"/>
            </a:endParaRPr>
          </a:p>
        </p:txBody>
      </p:sp>
      <p:pic>
        <p:nvPicPr>
          <p:cNvPr id="20" name="object 20"/>
          <p:cNvPicPr/>
          <p:nvPr/>
        </p:nvPicPr>
        <p:blipFill>
          <a:blip r:embed="rId2" cstate="print"/>
          <a:stretch>
            <a:fillRect/>
          </a:stretch>
        </p:blipFill>
        <p:spPr>
          <a:xfrm>
            <a:off x="1934254" y="3511612"/>
            <a:ext cx="460342" cy="308378"/>
          </a:xfrm>
          <a:prstGeom prst="rect">
            <a:avLst/>
          </a:prstGeom>
        </p:spPr>
      </p:pic>
      <p:sp>
        <p:nvSpPr>
          <p:cNvPr id="21" name="object 21"/>
          <p:cNvSpPr txBox="1"/>
          <p:nvPr/>
        </p:nvSpPr>
        <p:spPr>
          <a:xfrm>
            <a:off x="1478988" y="3821530"/>
            <a:ext cx="382369"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p</a:t>
            </a:r>
            <a:r>
              <a:rPr sz="887" spc="-20" dirty="0">
                <a:solidFill>
                  <a:srgbClr val="5E5E5E"/>
                </a:solidFill>
                <a:latin typeface="Trebuchet MS"/>
                <a:cs typeface="Trebuchet MS"/>
              </a:rPr>
              <a:t>r</a:t>
            </a:r>
            <a:r>
              <a:rPr sz="887" spc="9" dirty="0">
                <a:solidFill>
                  <a:srgbClr val="5E5E5E"/>
                </a:solidFill>
                <a:latin typeface="Trebuchet MS"/>
                <a:cs typeface="Trebuchet MS"/>
              </a:rPr>
              <a:t>ompt</a:t>
            </a:r>
            <a:endParaRPr sz="887">
              <a:latin typeface="Trebuchet MS"/>
              <a:cs typeface="Trebuchet MS"/>
            </a:endParaRPr>
          </a:p>
        </p:txBody>
      </p:sp>
      <p:pic>
        <p:nvPicPr>
          <p:cNvPr id="22" name="object 22"/>
          <p:cNvPicPr/>
          <p:nvPr/>
        </p:nvPicPr>
        <p:blipFill>
          <a:blip r:embed="rId3" cstate="print"/>
          <a:stretch>
            <a:fillRect/>
          </a:stretch>
        </p:blipFill>
        <p:spPr>
          <a:xfrm>
            <a:off x="4055711" y="3580721"/>
            <a:ext cx="127182" cy="212465"/>
          </a:xfrm>
          <a:prstGeom prst="rect">
            <a:avLst/>
          </a:prstGeom>
        </p:spPr>
      </p:pic>
      <p:sp>
        <p:nvSpPr>
          <p:cNvPr id="23" name="object 23"/>
          <p:cNvSpPr txBox="1"/>
          <p:nvPr/>
        </p:nvSpPr>
        <p:spPr>
          <a:xfrm>
            <a:off x="3883259" y="3821530"/>
            <a:ext cx="268005" cy="143803"/>
          </a:xfrm>
          <a:prstGeom prst="rect">
            <a:avLst/>
          </a:prstGeom>
        </p:spPr>
        <p:txBody>
          <a:bodyPr vert="horz" wrap="square" lIns="0" tIns="7220" rIns="0" bIns="0" rtlCol="0">
            <a:spAutoFit/>
          </a:bodyPr>
          <a:lstStyle/>
          <a:p>
            <a:pPr marL="5776">
              <a:spcBef>
                <a:spcPts val="57"/>
              </a:spcBef>
            </a:pPr>
            <a:r>
              <a:rPr sz="887" spc="-11" dirty="0">
                <a:solidFill>
                  <a:srgbClr val="5E5E5E"/>
                </a:solidFill>
                <a:latin typeface="Trebuchet MS"/>
                <a:cs typeface="Trebuchet MS"/>
              </a:rPr>
              <a:t>input</a:t>
            </a:r>
            <a:endParaRPr sz="887">
              <a:latin typeface="Trebuchet MS"/>
              <a:cs typeface="Trebuchet MS"/>
            </a:endParaRPr>
          </a:p>
        </p:txBody>
      </p:sp>
      <p:pic>
        <p:nvPicPr>
          <p:cNvPr id="24" name="object 24"/>
          <p:cNvPicPr/>
          <p:nvPr/>
        </p:nvPicPr>
        <p:blipFill>
          <a:blip r:embed="rId4" cstate="print"/>
          <a:stretch>
            <a:fillRect/>
          </a:stretch>
        </p:blipFill>
        <p:spPr>
          <a:xfrm>
            <a:off x="4739388" y="965083"/>
            <a:ext cx="211413" cy="214092"/>
          </a:xfrm>
          <a:prstGeom prst="rect">
            <a:avLst/>
          </a:prstGeom>
        </p:spPr>
      </p:pic>
      <p:sp>
        <p:nvSpPr>
          <p:cNvPr id="25" name="object 25"/>
          <p:cNvSpPr txBox="1"/>
          <p:nvPr/>
        </p:nvSpPr>
        <p:spPr>
          <a:xfrm>
            <a:off x="5087252" y="741933"/>
            <a:ext cx="344248"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output</a:t>
            </a:r>
            <a:endParaRPr sz="887">
              <a:latin typeface="Trebuchet MS"/>
              <a:cs typeface="Trebuchet MS"/>
            </a:endParaRPr>
          </a:p>
        </p:txBody>
      </p:sp>
      <p:sp>
        <p:nvSpPr>
          <p:cNvPr id="27" name="Google Shape;138;g1501cc781cf_0_0">
            <a:extLst>
              <a:ext uri="{FF2B5EF4-FFF2-40B4-BE49-F238E27FC236}">
                <a16:creationId xmlns:a16="http://schemas.microsoft.com/office/drawing/2014/main" id="{79DFC772-FB2E-D46C-4C19-7081CC103E67}"/>
              </a:ext>
            </a:extLst>
          </p:cNvPr>
          <p:cNvSpPr txBox="1"/>
          <p:nvPr/>
        </p:nvSpPr>
        <p:spPr>
          <a:xfrm>
            <a:off x="2642970" y="486851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bg1">
                    <a:lumMod val="50000"/>
                  </a:schemeClr>
                </a:solidFill>
                <a:latin typeface="Corbel"/>
                <a:ea typeface="Corbel"/>
                <a:cs typeface="Corbel"/>
                <a:sym typeface="Corbel"/>
              </a:rPr>
              <a:t>[</a:t>
            </a:r>
            <a:r>
              <a:rPr lang="en-US" sz="900" dirty="0">
                <a:solidFill>
                  <a:schemeClr val="bg1">
                    <a:lumMod val="50000"/>
                  </a:schemeClr>
                </a:solidFill>
                <a:latin typeface="Corbel"/>
                <a:ea typeface="Corbel"/>
                <a:cs typeface="Corbel"/>
                <a:sym typeface="Corbel"/>
              </a:rPr>
              <a:t>Slide: Arman Cohan</a:t>
            </a:r>
            <a:r>
              <a:rPr lang="en" sz="900" dirty="0">
                <a:solidFill>
                  <a:schemeClr val="bg1">
                    <a:lumMod val="50000"/>
                  </a:schemeClr>
                </a:solidFill>
                <a:latin typeface="Corbel"/>
                <a:ea typeface="Corbel"/>
                <a:cs typeface="Corbel"/>
                <a:sym typeface="Corbel"/>
              </a:rPr>
              <a:t>]</a:t>
            </a:r>
            <a:endParaRPr sz="900" dirty="0">
              <a:solidFill>
                <a:schemeClr val="bg1">
                  <a:lumMod val="50000"/>
                </a:schemeClr>
              </a:solidFill>
              <a:latin typeface="Corbel"/>
              <a:ea typeface="Corbel"/>
              <a:cs typeface="Corbel"/>
              <a:sym typeface="Corbel"/>
            </a:endParaRPr>
          </a:p>
        </p:txBody>
      </p:sp>
    </p:spTree>
    <p:extLst>
      <p:ext uri="{BB962C8B-B14F-4D97-AF65-F5344CB8AC3E}">
        <p14:creationId xmlns:p14="http://schemas.microsoft.com/office/powerpoint/2010/main" val="2247183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pic>
        <p:nvPicPr>
          <p:cNvPr id="10" name="object 10"/>
          <p:cNvPicPr/>
          <p:nvPr/>
        </p:nvPicPr>
        <p:blipFill>
          <a:blip r:embed="rId4"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z="2800" spc="-65" dirty="0"/>
              <a:t>Zero-Shot </a:t>
            </a:r>
            <a:r>
              <a:rPr lang="en-US" sz="2800" spc="-65" dirty="0" err="1"/>
              <a:t>CoT</a:t>
            </a:r>
            <a:endParaRPr lang="en-US" dirty="0"/>
          </a:p>
        </p:txBody>
      </p:sp>
      <p:sp>
        <p:nvSpPr>
          <p:cNvPr id="6" name="Text Placeholder 5">
            <a:extLst>
              <a:ext uri="{FF2B5EF4-FFF2-40B4-BE49-F238E27FC236}">
                <a16:creationId xmlns:a16="http://schemas.microsoft.com/office/drawing/2014/main" id="{AECECA4F-C3E4-3E01-06F8-2EBCD38CD05D}"/>
              </a:ext>
            </a:extLst>
          </p:cNvPr>
          <p:cNvSpPr>
            <a:spLocks noGrp="1"/>
          </p:cNvSpPr>
          <p:nvPr>
            <p:ph type="body" sz="quarter" idx="16"/>
          </p:nvPr>
        </p:nvSpPr>
        <p:spPr/>
        <p:txBody>
          <a:bodyPr/>
          <a:lstStyle/>
          <a:p>
            <a:endParaRPr lang="en-US"/>
          </a:p>
        </p:txBody>
      </p:sp>
      <p:sp>
        <p:nvSpPr>
          <p:cNvPr id="2" name="object 17">
            <a:extLst>
              <a:ext uri="{FF2B5EF4-FFF2-40B4-BE49-F238E27FC236}">
                <a16:creationId xmlns:a16="http://schemas.microsoft.com/office/drawing/2014/main" id="{B7669410-E3E7-0546-F2A7-6E67A7930F35}"/>
              </a:ext>
            </a:extLst>
          </p:cNvPr>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Tree>
    <p:extLst>
      <p:ext uri="{BB962C8B-B14F-4D97-AF65-F5344CB8AC3E}">
        <p14:creationId xmlns:p14="http://schemas.microsoft.com/office/powerpoint/2010/main" val="6846975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grpSp>
        <p:nvGrpSpPr>
          <p:cNvPr id="6" name="object 6"/>
          <p:cNvGrpSpPr/>
          <p:nvPr/>
        </p:nvGrpSpPr>
        <p:grpSpPr>
          <a:xfrm>
            <a:off x="3872967" y="3471087"/>
            <a:ext cx="3367404" cy="1381125"/>
            <a:chOff x="4453992" y="3051987"/>
            <a:chExt cx="3367404" cy="1381125"/>
          </a:xfrm>
        </p:grpSpPr>
        <p:pic>
          <p:nvPicPr>
            <p:cNvPr id="7" name="object 7"/>
            <p:cNvPicPr/>
            <p:nvPr/>
          </p:nvPicPr>
          <p:blipFill>
            <a:blip r:embed="rId4" cstate="print"/>
            <a:stretch>
              <a:fillRect/>
            </a:stretch>
          </p:blipFill>
          <p:spPr>
            <a:xfrm>
              <a:off x="4453992" y="3147734"/>
              <a:ext cx="3367152" cy="1284783"/>
            </a:xfrm>
            <a:prstGeom prst="rect">
              <a:avLst/>
            </a:prstGeom>
          </p:spPr>
        </p:pic>
        <p:sp>
          <p:nvSpPr>
            <p:cNvPr id="8" name="object 8"/>
            <p:cNvSpPr/>
            <p:nvPr/>
          </p:nvSpPr>
          <p:spPr>
            <a:xfrm>
              <a:off x="6470924" y="3056750"/>
              <a:ext cx="652780" cy="208279"/>
            </a:xfrm>
            <a:custGeom>
              <a:avLst/>
              <a:gdLst/>
              <a:ahLst/>
              <a:cxnLst/>
              <a:rect l="l" t="t" r="r" b="b"/>
              <a:pathLst>
                <a:path w="652779" h="208279">
                  <a:moveTo>
                    <a:pt x="652499" y="208199"/>
                  </a:moveTo>
                  <a:lnTo>
                    <a:pt x="0" y="208199"/>
                  </a:lnTo>
                  <a:lnTo>
                    <a:pt x="0" y="0"/>
                  </a:lnTo>
                  <a:lnTo>
                    <a:pt x="652499" y="0"/>
                  </a:lnTo>
                  <a:lnTo>
                    <a:pt x="652499" y="208199"/>
                  </a:lnTo>
                  <a:close/>
                </a:path>
              </a:pathLst>
            </a:custGeom>
            <a:solidFill>
              <a:srgbClr val="FFFFFF"/>
            </a:solidFill>
          </p:spPr>
          <p:txBody>
            <a:bodyPr wrap="square" lIns="0" tIns="0" rIns="0" bIns="0" rtlCol="0"/>
            <a:lstStyle/>
            <a:p>
              <a:endParaRPr>
                <a:latin typeface="Corbel" panose="020B0503020204020204" pitchFamily="34" charset="0"/>
              </a:endParaRPr>
            </a:p>
          </p:txBody>
        </p:sp>
        <p:sp>
          <p:nvSpPr>
            <p:cNvPr id="9" name="object 9"/>
            <p:cNvSpPr/>
            <p:nvPr/>
          </p:nvSpPr>
          <p:spPr>
            <a:xfrm>
              <a:off x="6470924" y="3056750"/>
              <a:ext cx="652780" cy="208279"/>
            </a:xfrm>
            <a:custGeom>
              <a:avLst/>
              <a:gdLst/>
              <a:ahLst/>
              <a:cxnLst/>
              <a:rect l="l" t="t" r="r" b="b"/>
              <a:pathLst>
                <a:path w="652779" h="208279">
                  <a:moveTo>
                    <a:pt x="0" y="0"/>
                  </a:moveTo>
                  <a:lnTo>
                    <a:pt x="652499" y="0"/>
                  </a:lnTo>
                  <a:lnTo>
                    <a:pt x="652499" y="208199"/>
                  </a:lnTo>
                  <a:lnTo>
                    <a:pt x="0" y="208199"/>
                  </a:lnTo>
                  <a:lnTo>
                    <a:pt x="0" y="0"/>
                  </a:lnTo>
                  <a:close/>
                </a:path>
              </a:pathLst>
            </a:custGeom>
            <a:ln w="9524">
              <a:solidFill>
                <a:srgbClr val="FFFFFF"/>
              </a:solidFill>
            </a:ln>
          </p:spPr>
          <p:txBody>
            <a:bodyPr wrap="square" lIns="0" tIns="0" rIns="0" bIns="0" rtlCol="0"/>
            <a:lstStyle/>
            <a:p>
              <a:endParaRPr>
                <a:latin typeface="Corbel" panose="020B0503020204020204" pitchFamily="34" charset="0"/>
              </a:endParaRPr>
            </a:p>
          </p:txBody>
        </p:sp>
      </p:grpSp>
      <p:pic>
        <p:nvPicPr>
          <p:cNvPr id="10" name="object 10"/>
          <p:cNvPicPr/>
          <p:nvPr/>
        </p:nvPicPr>
        <p:blipFill>
          <a:blip r:embed="rId5"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4" name="object 14"/>
          <p:cNvSpPr txBox="1"/>
          <p:nvPr/>
        </p:nvSpPr>
        <p:spPr>
          <a:xfrm>
            <a:off x="7443725" y="4134429"/>
            <a:ext cx="1709800" cy="382156"/>
          </a:xfrm>
          <a:prstGeom prst="rect">
            <a:avLst/>
          </a:prstGeom>
        </p:spPr>
        <p:txBody>
          <a:bodyPr vert="horz" wrap="square" lIns="0" tIns="12700" rIns="0" bIns="0" rtlCol="0">
            <a:spAutoFit/>
          </a:bodyPr>
          <a:lstStyle/>
          <a:p>
            <a:pPr marL="12700" marR="5080">
              <a:lnSpc>
                <a:spcPct val="100000"/>
              </a:lnSpc>
              <a:spcBef>
                <a:spcPts val="100"/>
              </a:spcBef>
            </a:pPr>
            <a:r>
              <a:rPr sz="1200" b="1" spc="-90" dirty="0">
                <a:latin typeface="Corbel" panose="020B0503020204020204" pitchFamily="34" charset="0"/>
                <a:cs typeface="Times New Roman"/>
              </a:rPr>
              <a:t>T</a:t>
            </a:r>
            <a:r>
              <a:rPr sz="1200" b="1" spc="-5" dirty="0">
                <a:latin typeface="Corbel" panose="020B0503020204020204" pitchFamily="34" charset="0"/>
                <a:cs typeface="Times New Roman"/>
              </a:rPr>
              <a:t>wo-stag</a:t>
            </a:r>
            <a:r>
              <a:rPr sz="1200" b="1" dirty="0">
                <a:latin typeface="Corbel" panose="020B0503020204020204" pitchFamily="34" charset="0"/>
                <a:cs typeface="Times New Roman"/>
              </a:rPr>
              <a:t>e</a:t>
            </a:r>
            <a:r>
              <a:rPr lang="en-US" sz="1200" b="1" spc="-5" dirty="0">
                <a:latin typeface="Corbel" panose="020B0503020204020204" pitchFamily="34" charset="0"/>
                <a:cs typeface="Times New Roman"/>
              </a:rPr>
              <a:t> </a:t>
            </a:r>
            <a:r>
              <a:rPr sz="1200" b="1" spc="-5" dirty="0">
                <a:latin typeface="Corbel" panose="020B0503020204020204" pitchFamily="34" charset="0"/>
                <a:cs typeface="Times New Roman"/>
              </a:rPr>
              <a:t>P</a:t>
            </a:r>
            <a:r>
              <a:rPr sz="1200" b="1" spc="-25" dirty="0">
                <a:latin typeface="Corbel" panose="020B0503020204020204" pitchFamily="34" charset="0"/>
                <a:cs typeface="Times New Roman"/>
              </a:rPr>
              <a:t>r</a:t>
            </a:r>
            <a:r>
              <a:rPr sz="1200" b="1" dirty="0">
                <a:latin typeface="Corbel" panose="020B0503020204020204" pitchFamily="34" charset="0"/>
                <a:cs typeface="Times New Roman"/>
              </a:rPr>
              <a:t>ompting  </a:t>
            </a: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8" name="object 18"/>
          <p:cNvSpPr txBox="1"/>
          <p:nvPr/>
        </p:nvSpPr>
        <p:spPr>
          <a:xfrm>
            <a:off x="5834600" y="3496429"/>
            <a:ext cx="15687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rbel" panose="020B0503020204020204" pitchFamily="34" charset="0"/>
                <a:cs typeface="MS UI Gothic"/>
              </a:rPr>
              <a:t>（</a:t>
            </a:r>
            <a:r>
              <a:rPr sz="1200" spc="-5" dirty="0">
                <a:latin typeface="Corbel" panose="020B0503020204020204" pitchFamily="34" charset="0"/>
                <a:cs typeface="Times New Roman"/>
              </a:rPr>
              <a:t>KoJima</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z="2800" spc="-65" dirty="0"/>
              <a:t>Zero-Shot </a:t>
            </a:r>
            <a:r>
              <a:rPr lang="en-US" sz="2800" spc="-65" dirty="0" err="1"/>
              <a:t>CoT</a:t>
            </a:r>
            <a:endParaRPr lang="en-US" dirty="0"/>
          </a:p>
        </p:txBody>
      </p:sp>
      <p:sp>
        <p:nvSpPr>
          <p:cNvPr id="2" name="Text Placeholder 1">
            <a:extLst>
              <a:ext uri="{FF2B5EF4-FFF2-40B4-BE49-F238E27FC236}">
                <a16:creationId xmlns:a16="http://schemas.microsoft.com/office/drawing/2014/main" id="{2CBC2A0F-7281-7A13-13AE-D64FF6BF0D6B}"/>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27643198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a:bodyPr>
          <a:lstStyle/>
          <a:p>
            <a:r>
              <a:rPr lang="en-US" sz="2800" spc="-5" dirty="0"/>
              <a:t>Multi-Step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type="body" sz="quarter" idx="16"/>
          </p:nvPr>
        </p:nvSpPr>
        <p:spPr/>
        <p:txBody>
          <a:bodyPr>
            <a:normAutofit/>
          </a:bodyPr>
          <a:lstStyle/>
          <a:p>
            <a:r>
              <a:rPr lang="en-US" sz="1400" b="1" dirty="0"/>
              <a:t>Setup:</a:t>
            </a:r>
            <a:r>
              <a:rPr lang="en-US" sz="1400" dirty="0"/>
              <a:t> show </a:t>
            </a:r>
            <a:r>
              <a:rPr lang="en-US" sz="1400" dirty="0">
                <a:solidFill>
                  <a:srgbClr val="C00000"/>
                </a:solidFill>
              </a:rPr>
              <a:t>demonstrations </a:t>
            </a:r>
            <a:r>
              <a:rPr lang="en-US" sz="1400" dirty="0"/>
              <a:t>that contain the </a:t>
            </a:r>
            <a:r>
              <a:rPr lang="en-US" sz="1400" dirty="0">
                <a:solidFill>
                  <a:srgbClr val="C00000"/>
                </a:solidFill>
              </a:rPr>
              <a:t>decompositions</a:t>
            </a:r>
            <a:r>
              <a:rPr lang="en-US" sz="1400" dirty="0"/>
              <a:t> </a:t>
            </a:r>
          </a:p>
          <a:p>
            <a:r>
              <a:rPr lang="en-US" sz="1400" dirty="0"/>
              <a:t>The gains of multi-step prompting increases with scale. </a:t>
            </a:r>
          </a:p>
          <a:p>
            <a:r>
              <a:rPr lang="en-US" sz="1400" dirty="0"/>
              <a:t>Prompting achieves </a:t>
            </a:r>
            <a:r>
              <a:rPr lang="en-US" sz="1400" dirty="0">
                <a:solidFill>
                  <a:srgbClr val="C00000"/>
                </a:solidFill>
              </a:rPr>
              <a:t>better perf than </a:t>
            </a:r>
            <a:r>
              <a:rPr lang="en-US" sz="1400" dirty="0"/>
              <a:t>[smaller] models that are fine-tuned on a lot more data. </a:t>
            </a:r>
          </a:p>
        </p:txBody>
      </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3"/>
              </a:rPr>
              <a:t>“Large Language Models are Zero-Shot Reasoners”, Kojima et al. 2022</a:t>
            </a:r>
            <a:r>
              <a:rPr lang="en-US" sz="1100" dirty="0">
                <a:latin typeface="Corbel" panose="020B0503020204020204" pitchFamily="34" charset="0"/>
              </a:rPr>
              <a:t>] </a:t>
            </a:r>
          </a:p>
        </p:txBody>
      </p:sp>
      <p:pic>
        <p:nvPicPr>
          <p:cNvPr id="4" name="Picture 3" descr="Chart, line chart&#10;&#10;Description automatically generated">
            <a:extLst>
              <a:ext uri="{FF2B5EF4-FFF2-40B4-BE49-F238E27FC236}">
                <a16:creationId xmlns:a16="http://schemas.microsoft.com/office/drawing/2014/main" id="{48C0B19B-96F9-9201-40EA-0B4760AB662F}"/>
              </a:ext>
            </a:extLst>
          </p:cNvPr>
          <p:cNvPicPr>
            <a:picLocks noChangeAspect="1"/>
          </p:cNvPicPr>
          <p:nvPr/>
        </p:nvPicPr>
        <p:blipFill>
          <a:blip r:embed="rId4"/>
          <a:stretch>
            <a:fillRect/>
          </a:stretch>
        </p:blipFill>
        <p:spPr>
          <a:xfrm>
            <a:off x="1059180" y="2337022"/>
            <a:ext cx="6598918" cy="2366059"/>
          </a:xfrm>
          <a:prstGeom prst="rect">
            <a:avLst/>
          </a:prstGeom>
        </p:spPr>
      </p:pic>
    </p:spTree>
    <p:extLst>
      <p:ext uri="{BB962C8B-B14F-4D97-AF65-F5344CB8AC3E}">
        <p14:creationId xmlns:p14="http://schemas.microsoft.com/office/powerpoint/2010/main" val="25640473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BADA-C14E-798A-DBE3-3BCC4E9AE80E}"/>
              </a:ext>
            </a:extLst>
          </p:cNvPr>
          <p:cNvSpPr>
            <a:spLocks noGrp="1"/>
          </p:cNvSpPr>
          <p:nvPr>
            <p:ph type="title"/>
          </p:nvPr>
        </p:nvSpPr>
        <p:spPr/>
        <p:txBody>
          <a:bodyPr>
            <a:normAutofit fontScale="90000"/>
          </a:bodyPr>
          <a:lstStyle/>
          <a:p>
            <a:r>
              <a:rPr lang="en-US" sz="2800" spc="-5" dirty="0"/>
              <a:t>Multi-Step Prompting: Steps Don’t Have to Be Correct! </a:t>
            </a:r>
            <a:endParaRPr lang="en-US" dirty="0"/>
          </a:p>
        </p:txBody>
      </p:sp>
      <p:sp>
        <p:nvSpPr>
          <p:cNvPr id="3" name="Content Placeholder 2">
            <a:extLst>
              <a:ext uri="{FF2B5EF4-FFF2-40B4-BE49-F238E27FC236}">
                <a16:creationId xmlns:a16="http://schemas.microsoft.com/office/drawing/2014/main" id="{681DBEAB-CC30-E415-DAD1-01C743C741CC}"/>
              </a:ext>
            </a:extLst>
          </p:cNvPr>
          <p:cNvSpPr>
            <a:spLocks noGrp="1"/>
          </p:cNvSpPr>
          <p:nvPr>
            <p:ph type="body" sz="quarter" idx="16"/>
          </p:nvPr>
        </p:nvSpPr>
        <p:spPr/>
        <p:txBody>
          <a:bodyPr/>
          <a:lstStyle/>
          <a:p>
            <a:r>
              <a:rPr lang="en-US" dirty="0"/>
              <a:t>It is possible even with invalid demonstrations</a:t>
            </a:r>
          </a:p>
          <a:p>
            <a:r>
              <a:rPr lang="en-US" dirty="0"/>
              <a:t>Prompting with invalid reasoning steps can achieve over 80-90% of the performance with correct reasoning steps. </a:t>
            </a:r>
          </a:p>
        </p:txBody>
      </p:sp>
      <p:pic>
        <p:nvPicPr>
          <p:cNvPr id="5" name="Picture 4" descr="A picture containing text&#10;&#10;Description automatically generated">
            <a:extLst>
              <a:ext uri="{FF2B5EF4-FFF2-40B4-BE49-F238E27FC236}">
                <a16:creationId xmlns:a16="http://schemas.microsoft.com/office/drawing/2014/main" id="{C4F9E958-827C-EA05-2723-E011668761DE}"/>
              </a:ext>
            </a:extLst>
          </p:cNvPr>
          <p:cNvPicPr>
            <a:picLocks noChangeAspect="1"/>
          </p:cNvPicPr>
          <p:nvPr/>
        </p:nvPicPr>
        <p:blipFill rotWithShape="1">
          <a:blip r:embed="rId3"/>
          <a:srcRect b="30429"/>
          <a:stretch/>
        </p:blipFill>
        <p:spPr>
          <a:xfrm>
            <a:off x="4924426" y="1310892"/>
            <a:ext cx="4070428" cy="3183201"/>
          </a:xfrm>
          <a:prstGeom prst="rect">
            <a:avLst/>
          </a:prstGeom>
        </p:spPr>
      </p:pic>
      <p:sp>
        <p:nvSpPr>
          <p:cNvPr id="6" name="TextBox 5">
            <a:extLst>
              <a:ext uri="{FF2B5EF4-FFF2-40B4-BE49-F238E27FC236}">
                <a16:creationId xmlns:a16="http://schemas.microsoft.com/office/drawing/2014/main" id="{B97B0ED7-74C0-E71C-E859-03301BA86F62}"/>
              </a:ext>
            </a:extLst>
          </p:cNvPr>
          <p:cNvSpPr txBox="1"/>
          <p:nvPr/>
        </p:nvSpPr>
        <p:spPr>
          <a:xfrm>
            <a:off x="-237838" y="4862042"/>
            <a:ext cx="59765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“Towards Understanding Chain-of-Thought Prompting”, Wang et al. 2022</a:t>
            </a:r>
            <a:r>
              <a:rPr lang="en-US" sz="1000" dirty="0">
                <a:latin typeface="Corbel" panose="020B0503020204020204" pitchFamily="34" charset="0"/>
              </a:rPr>
              <a:t>] </a:t>
            </a:r>
          </a:p>
        </p:txBody>
      </p:sp>
      <p:pic>
        <p:nvPicPr>
          <p:cNvPr id="7" name="Picture 6" descr="A picture containing text&#10;&#10;Description automatically generated">
            <a:extLst>
              <a:ext uri="{FF2B5EF4-FFF2-40B4-BE49-F238E27FC236}">
                <a16:creationId xmlns:a16="http://schemas.microsoft.com/office/drawing/2014/main" id="{77A98036-6BA0-6D8C-927C-B3F9AEE4C85E}"/>
              </a:ext>
            </a:extLst>
          </p:cNvPr>
          <p:cNvPicPr>
            <a:picLocks noChangeAspect="1"/>
          </p:cNvPicPr>
          <p:nvPr/>
        </p:nvPicPr>
        <p:blipFill rotWithShape="1">
          <a:blip r:embed="rId3"/>
          <a:srcRect t="70752"/>
          <a:stretch/>
        </p:blipFill>
        <p:spPr>
          <a:xfrm>
            <a:off x="219075" y="3075563"/>
            <a:ext cx="4542114" cy="1493312"/>
          </a:xfrm>
          <a:prstGeom prst="rect">
            <a:avLst/>
          </a:prstGeom>
        </p:spPr>
      </p:pic>
    </p:spTree>
    <p:extLst>
      <p:ext uri="{BB962C8B-B14F-4D97-AF65-F5344CB8AC3E}">
        <p14:creationId xmlns:p14="http://schemas.microsoft.com/office/powerpoint/2010/main" val="33503024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411081"/>
            <a:ext cx="8762148" cy="4188439"/>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033A2E-CECC-14F3-E099-769F614271B4}"/>
              </a:ext>
            </a:extLst>
          </p:cNvPr>
          <p:cNvSpPr>
            <a:spLocks noGrp="1"/>
          </p:cNvSpPr>
          <p:nvPr>
            <p:ph type="title"/>
          </p:nvPr>
        </p:nvSpPr>
        <p:spPr/>
        <p:txBody>
          <a:bodyPr/>
          <a:lstStyle/>
          <a:p>
            <a:r>
              <a:rPr lang="en-US" sz="2800" dirty="0"/>
              <a:t>Self-Consistency Leads to Improved Results</a:t>
            </a:r>
          </a:p>
        </p:txBody>
      </p:sp>
      <p:sp>
        <p:nvSpPr>
          <p:cNvPr id="6" name="Text Placeholder 5">
            <a:extLst>
              <a:ext uri="{FF2B5EF4-FFF2-40B4-BE49-F238E27FC236}">
                <a16:creationId xmlns:a16="http://schemas.microsoft.com/office/drawing/2014/main" id="{BD16C907-E583-7046-E26B-49224F187093}"/>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1239990" y="1343140"/>
            <a:ext cx="6494397" cy="3452717"/>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D827A-FAB9-ACB4-F163-AA428D0F0881}"/>
              </a:ext>
            </a:extLst>
          </p:cNvPr>
          <p:cNvSpPr>
            <a:spLocks noGrp="1"/>
          </p:cNvSpPr>
          <p:nvPr>
            <p:ph type="title"/>
          </p:nvPr>
        </p:nvSpPr>
        <p:spPr/>
        <p:txBody>
          <a:bodyPr/>
          <a:lstStyle/>
          <a:p>
            <a:r>
              <a:rPr lang="en-US" dirty="0"/>
              <a:t>Self-Consistency: Cautionary tale </a:t>
            </a:r>
          </a:p>
        </p:txBody>
      </p:sp>
      <p:sp>
        <p:nvSpPr>
          <p:cNvPr id="3" name="Text Placeholder 2">
            <a:extLst>
              <a:ext uri="{FF2B5EF4-FFF2-40B4-BE49-F238E27FC236}">
                <a16:creationId xmlns:a16="http://schemas.microsoft.com/office/drawing/2014/main" id="{3ABDD79D-1E95-97EC-AF2C-9A011B264ABA}"/>
              </a:ext>
            </a:extLst>
          </p:cNvPr>
          <p:cNvSpPr>
            <a:spLocks noGrp="1"/>
          </p:cNvSpPr>
          <p:nvPr>
            <p:ph type="body" sz="quarter" idx="16"/>
          </p:nvPr>
        </p:nvSpPr>
        <p:spPr/>
        <p:txBody>
          <a:bodyPr/>
          <a:lstStyle/>
          <a:p>
            <a:r>
              <a:rPr lang="en-US" dirty="0"/>
              <a:t>Long context [Adam’s paper] </a:t>
            </a:r>
          </a:p>
          <a:p>
            <a:endParaRPr lang="en-US" dirty="0"/>
          </a:p>
        </p:txBody>
      </p:sp>
    </p:spTree>
    <p:extLst>
      <p:ext uri="{BB962C8B-B14F-4D97-AF65-F5344CB8AC3E}">
        <p14:creationId xmlns:p14="http://schemas.microsoft.com/office/powerpoint/2010/main" val="17532397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F798-ED1E-D9DB-E552-AFEECBE241A8}"/>
              </a:ext>
            </a:extLst>
          </p:cNvPr>
          <p:cNvSpPr>
            <a:spLocks noGrp="1"/>
          </p:cNvSpPr>
          <p:nvPr>
            <p:ph type="title"/>
          </p:nvPr>
        </p:nvSpPr>
        <p:spPr/>
        <p:txBody>
          <a:bodyPr/>
          <a:lstStyle/>
          <a:p>
            <a:r>
              <a:rPr lang="en-US" dirty="0"/>
              <a:t>Elements of Agentic designs </a:t>
            </a:r>
          </a:p>
        </p:txBody>
      </p:sp>
      <p:sp>
        <p:nvSpPr>
          <p:cNvPr id="3" name="Text Placeholder 2">
            <a:extLst>
              <a:ext uri="{FF2B5EF4-FFF2-40B4-BE49-F238E27FC236}">
                <a16:creationId xmlns:a16="http://schemas.microsoft.com/office/drawing/2014/main" id="{70DF44E4-7DB7-0733-D98C-85E02E884C01}"/>
              </a:ext>
            </a:extLst>
          </p:cNvPr>
          <p:cNvSpPr>
            <a:spLocks noGrp="1"/>
          </p:cNvSpPr>
          <p:nvPr>
            <p:ph type="body" sz="quarter" idx="16"/>
          </p:nvPr>
        </p:nvSpPr>
        <p:spPr/>
        <p:txBody>
          <a:bodyPr/>
          <a:lstStyle/>
          <a:p>
            <a:r>
              <a:rPr lang="en-US" dirty="0"/>
              <a:t>Self-consistency </a:t>
            </a:r>
          </a:p>
          <a:p>
            <a:r>
              <a:rPr lang="en-US" dirty="0" err="1"/>
              <a:t>ReAct</a:t>
            </a:r>
            <a:r>
              <a:rPr lang="en-US" dirty="0"/>
              <a:t> </a:t>
            </a:r>
          </a:p>
          <a:p>
            <a:r>
              <a:rPr lang="en-US" dirty="0"/>
              <a:t>Reasoning </a:t>
            </a:r>
          </a:p>
          <a:p>
            <a:r>
              <a:rPr lang="en-US" dirty="0"/>
              <a:t>…. </a:t>
            </a:r>
          </a:p>
          <a:p>
            <a:r>
              <a:rPr lang="en-US" dirty="0"/>
              <a:t>[May need to move this to </a:t>
            </a:r>
            <a:r>
              <a:rPr lang="en-US"/>
              <a:t>“connecting too the world”]. </a:t>
            </a:r>
            <a:endParaRPr lang="en-US" dirty="0"/>
          </a:p>
          <a:p>
            <a:endParaRPr lang="en-US" dirty="0"/>
          </a:p>
        </p:txBody>
      </p:sp>
    </p:spTree>
    <p:extLst>
      <p:ext uri="{BB962C8B-B14F-4D97-AF65-F5344CB8AC3E}">
        <p14:creationId xmlns:p14="http://schemas.microsoft.com/office/powerpoint/2010/main" val="19347189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33186-81F3-FA2D-AA8C-910A32D8766D}"/>
              </a:ext>
            </a:extLst>
          </p:cNvPr>
          <p:cNvSpPr>
            <a:spLocks noGrp="1"/>
          </p:cNvSpPr>
          <p:nvPr>
            <p:ph type="title"/>
          </p:nvPr>
        </p:nvSpPr>
        <p:spPr/>
        <p:txBody>
          <a:bodyPr>
            <a:normAutofit fontScale="90000"/>
          </a:bodyPr>
          <a:lstStyle/>
          <a:p>
            <a:r>
              <a:rPr lang="en-US" dirty="0"/>
              <a:t>Multi-Step Prompting: Parting Comments </a:t>
            </a:r>
          </a:p>
        </p:txBody>
      </p:sp>
      <p:sp>
        <p:nvSpPr>
          <p:cNvPr id="4" name="Content Placeholder 3">
            <a:extLst>
              <a:ext uri="{FF2B5EF4-FFF2-40B4-BE49-F238E27FC236}">
                <a16:creationId xmlns:a16="http://schemas.microsoft.com/office/drawing/2014/main" id="{87910757-7CD4-A473-A7BC-3A44CE28DFB9}"/>
              </a:ext>
            </a:extLst>
          </p:cNvPr>
          <p:cNvSpPr>
            <a:spLocks noGrp="1"/>
          </p:cNvSpPr>
          <p:nvPr>
            <p:ph type="body" sz="quarter" idx="16"/>
          </p:nvPr>
        </p:nvSpPr>
        <p:spPr/>
        <p:txBody>
          <a:bodyPr/>
          <a:lstStyle/>
          <a:p>
            <a:r>
              <a:rPr lang="en-US" dirty="0"/>
              <a:t>Prompting LMs to explain their reasoning improves their performance. </a:t>
            </a:r>
          </a:p>
          <a:p>
            <a:r>
              <a:rPr lang="en-US" dirty="0"/>
              <a:t>However, their steps aren’t always correct. </a:t>
            </a:r>
          </a:p>
          <a:p>
            <a:pPr lvl="1"/>
            <a:r>
              <a:rPr lang="en-US" dirty="0"/>
              <a:t>A useful repository of annotation: </a:t>
            </a:r>
            <a:r>
              <a:rPr lang="en-US" dirty="0">
                <a:hlinkClick r:id="rId2"/>
              </a:rPr>
              <a:t>https://github.com/OpenBioLink/ThoughtSource</a:t>
            </a:r>
            <a:r>
              <a:rPr lang="en-US" dirty="0"/>
              <a:t> </a:t>
            </a:r>
          </a:p>
          <a:p>
            <a:endParaRPr lang="en-US" dirty="0"/>
          </a:p>
          <a:p>
            <a:r>
              <a:rPr lang="en-US" dirty="0"/>
              <a:t>There is much to research on here: </a:t>
            </a:r>
          </a:p>
          <a:p>
            <a:pPr lvl="1"/>
            <a:r>
              <a:rPr lang="en-US" dirty="0"/>
              <a:t>When do LMs over-reason or under-reason? </a:t>
            </a:r>
          </a:p>
          <a:p>
            <a:pPr lvl="1"/>
            <a:r>
              <a:rPr lang="en-US" dirty="0"/>
              <a:t>How do adjust the granularity of step? </a:t>
            </a:r>
          </a:p>
          <a:p>
            <a:pPr lvl="1"/>
            <a:r>
              <a:rPr lang="en-US" dirty="0"/>
              <a:t>How to use use given references in the proofs? </a:t>
            </a:r>
          </a:p>
          <a:p>
            <a:pPr lvl="1"/>
            <a:r>
              <a:rPr lang="en-US" dirty="0"/>
              <a:t>How do use external “tools” (e.g., logic, calculator, Python) in forming proofs? </a:t>
            </a:r>
          </a:p>
          <a:p>
            <a:endParaRPr lang="en-US" dirty="0"/>
          </a:p>
          <a:p>
            <a:endParaRPr lang="en-US" dirty="0"/>
          </a:p>
          <a:p>
            <a:endParaRPr lang="en-US" dirty="0"/>
          </a:p>
        </p:txBody>
      </p:sp>
    </p:spTree>
    <p:extLst>
      <p:ext uri="{BB962C8B-B14F-4D97-AF65-F5344CB8AC3E}">
        <p14:creationId xmlns:p14="http://schemas.microsoft.com/office/powerpoint/2010/main" val="29207888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9292-97B4-08DB-C6F5-A384AFC7234A}"/>
              </a:ext>
            </a:extLst>
          </p:cNvPr>
          <p:cNvSpPr>
            <a:spLocks noGrp="1"/>
          </p:cNvSpPr>
          <p:nvPr>
            <p:ph type="title"/>
          </p:nvPr>
        </p:nvSpPr>
        <p:spPr/>
        <p:txBody>
          <a:bodyPr>
            <a:normAutofit/>
          </a:bodyPr>
          <a:lstStyle/>
          <a:p>
            <a:r>
              <a:rPr lang="en-US" dirty="0"/>
              <a:t>Summary </a:t>
            </a:r>
          </a:p>
        </p:txBody>
      </p:sp>
      <p:sp>
        <p:nvSpPr>
          <p:cNvPr id="3" name="Content Placeholder 2">
            <a:extLst>
              <a:ext uri="{FF2B5EF4-FFF2-40B4-BE49-F238E27FC236}">
                <a16:creationId xmlns:a16="http://schemas.microsoft.com/office/drawing/2014/main" id="{8707F637-7594-B706-F6EC-CDE60346D204}"/>
              </a:ext>
            </a:extLst>
          </p:cNvPr>
          <p:cNvSpPr>
            <a:spLocks noGrp="1"/>
          </p:cNvSpPr>
          <p:nvPr>
            <p:ph type="body" sz="quarter" idx="16"/>
          </p:nvPr>
        </p:nvSpPr>
        <p:spPr/>
        <p:txBody>
          <a:bodyPr/>
          <a:lstStyle/>
          <a:p>
            <a:r>
              <a:rPr lang="en-US" dirty="0"/>
              <a:t>Prompting language models is a powerful way to adapt them to our desired tasks. </a:t>
            </a:r>
          </a:p>
          <a:p>
            <a:pPr lvl="1"/>
            <a:r>
              <a:rPr lang="en-US" dirty="0"/>
              <a:t>We saw prompting via in-context demonstrations </a:t>
            </a:r>
          </a:p>
          <a:p>
            <a:pPr lvl="1"/>
            <a:r>
              <a:rPr lang="en-US" dirty="0"/>
              <a:t>We also saw various variants and extensions </a:t>
            </a:r>
          </a:p>
          <a:p>
            <a:pPr marL="0" indent="0">
              <a:buNone/>
            </a:pPr>
            <a:endParaRPr lang="en-US" dirty="0"/>
          </a:p>
          <a:p>
            <a:r>
              <a:rPr lang="en-US" dirty="0"/>
              <a:t>They also serve as a gateway to understand the underlying dynamics inside models. </a:t>
            </a:r>
          </a:p>
          <a:p>
            <a:endParaRPr lang="en-US" dirty="0"/>
          </a:p>
          <a:p>
            <a:endParaRPr lang="en-US" dirty="0"/>
          </a:p>
          <a:p>
            <a:r>
              <a:rPr lang="en-US" dirty="0"/>
              <a:t>Lots of activity in this area and room for a lot of research progress. </a:t>
            </a:r>
          </a:p>
        </p:txBody>
      </p:sp>
    </p:spTree>
    <p:extLst>
      <p:ext uri="{BB962C8B-B14F-4D97-AF65-F5344CB8AC3E}">
        <p14:creationId xmlns:p14="http://schemas.microsoft.com/office/powerpoint/2010/main" val="2448358222"/>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13</a:t>
            </a:fld>
            <a:endParaRPr spc="5" dirty="0"/>
          </a:p>
        </p:txBody>
      </p:sp>
      <p:sp>
        <p:nvSpPr>
          <p:cNvPr id="3" name="object 3"/>
          <p:cNvSpPr txBox="1"/>
          <p:nvPr/>
        </p:nvSpPr>
        <p:spPr>
          <a:xfrm>
            <a:off x="3235843" y="1997347"/>
            <a:ext cx="2445834" cy="535355"/>
          </a:xfrm>
          <a:prstGeom prst="rect">
            <a:avLst/>
          </a:prstGeom>
          <a:ln w="52354">
            <a:solidFill>
              <a:srgbClr val="00A2FF"/>
            </a:solidFill>
          </a:ln>
        </p:spPr>
        <p:txBody>
          <a:bodyPr vert="horz" wrap="square" lIns="0" tIns="79708" rIns="0" bIns="0" rtlCol="0">
            <a:spAutoFit/>
          </a:bodyPr>
          <a:lstStyle/>
          <a:p>
            <a:pPr algn="ctr">
              <a:spcBef>
                <a:spcPts val="628"/>
              </a:spcBef>
            </a:pPr>
            <a:r>
              <a:rPr sz="2956" spc="111" dirty="0">
                <a:latin typeface="Arial MT"/>
                <a:cs typeface="Arial MT"/>
              </a:rPr>
              <a:t>LM</a:t>
            </a:r>
            <a:endParaRPr sz="2956">
              <a:latin typeface="Arial MT"/>
              <a:cs typeface="Arial MT"/>
            </a:endParaRPr>
          </a:p>
        </p:txBody>
      </p:sp>
      <p:sp>
        <p:nvSpPr>
          <p:cNvPr id="4" name="object 4"/>
          <p:cNvSpPr txBox="1"/>
          <p:nvPr/>
        </p:nvSpPr>
        <p:spPr>
          <a:xfrm>
            <a:off x="3491381"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5" name="object 5"/>
          <p:cNvSpPr txBox="1"/>
          <p:nvPr/>
        </p:nvSpPr>
        <p:spPr>
          <a:xfrm>
            <a:off x="3866309" y="3218400"/>
            <a:ext cx="301794" cy="199115"/>
          </a:xfrm>
          <a:prstGeom prst="rect">
            <a:avLst/>
          </a:prstGeom>
          <a:solidFill>
            <a:srgbClr val="00A1FF"/>
          </a:solidFill>
        </p:spPr>
        <p:txBody>
          <a:bodyPr vert="horz" wrap="square" lIns="0" tIns="17039" rIns="0" bIns="0" rtlCol="0">
            <a:spAutoFit/>
          </a:bodyPr>
          <a:lstStyle/>
          <a:p>
            <a:pPr marL="40721">
              <a:spcBef>
                <a:spcPts val="134"/>
              </a:spcBef>
            </a:pPr>
            <a:r>
              <a:rPr sz="1182" spc="50" dirty="0">
                <a:latin typeface="Arial MT"/>
                <a:cs typeface="Arial MT"/>
              </a:rPr>
              <a:t>cat</a:t>
            </a:r>
            <a:endParaRPr sz="1182">
              <a:latin typeface="Arial MT"/>
              <a:cs typeface="Arial MT"/>
            </a:endParaRPr>
          </a:p>
        </p:txBody>
      </p:sp>
      <p:sp>
        <p:nvSpPr>
          <p:cNvPr id="6" name="object 6"/>
          <p:cNvSpPr txBox="1"/>
          <p:nvPr/>
        </p:nvSpPr>
        <p:spPr>
          <a:xfrm>
            <a:off x="4241237" y="3218400"/>
            <a:ext cx="301794" cy="199115"/>
          </a:xfrm>
          <a:prstGeom prst="rect">
            <a:avLst/>
          </a:prstGeom>
          <a:solidFill>
            <a:srgbClr val="00A1FF"/>
          </a:solidFill>
        </p:spPr>
        <p:txBody>
          <a:bodyPr vert="horz" wrap="square" lIns="0" tIns="17039" rIns="0" bIns="0" rtlCol="0">
            <a:spAutoFit/>
          </a:bodyPr>
          <a:lstStyle/>
          <a:p>
            <a:pPr marL="43320">
              <a:spcBef>
                <a:spcPts val="134"/>
              </a:spcBef>
            </a:pPr>
            <a:r>
              <a:rPr sz="1182" spc="36" dirty="0">
                <a:latin typeface="Arial MT"/>
                <a:cs typeface="Arial MT"/>
              </a:rPr>
              <a:t>sat</a:t>
            </a:r>
            <a:endParaRPr sz="1182">
              <a:latin typeface="Arial MT"/>
              <a:cs typeface="Arial MT"/>
            </a:endParaRPr>
          </a:p>
        </p:txBody>
      </p:sp>
      <p:sp>
        <p:nvSpPr>
          <p:cNvPr id="7" name="object 7"/>
          <p:cNvSpPr txBox="1"/>
          <p:nvPr/>
        </p:nvSpPr>
        <p:spPr>
          <a:xfrm>
            <a:off x="4616165" y="3218400"/>
            <a:ext cx="301794" cy="199115"/>
          </a:xfrm>
          <a:prstGeom prst="rect">
            <a:avLst/>
          </a:prstGeom>
          <a:solidFill>
            <a:srgbClr val="00A1FF"/>
          </a:solidFill>
        </p:spPr>
        <p:txBody>
          <a:bodyPr vert="horz" wrap="square" lIns="0" tIns="17039" rIns="0" bIns="0" rtlCol="0">
            <a:spAutoFit/>
          </a:bodyPr>
          <a:lstStyle/>
          <a:p>
            <a:pPr marL="61803">
              <a:spcBef>
                <a:spcPts val="134"/>
              </a:spcBef>
            </a:pPr>
            <a:r>
              <a:rPr sz="1182" spc="41" dirty="0">
                <a:latin typeface="Arial MT"/>
                <a:cs typeface="Arial MT"/>
              </a:rPr>
              <a:t>on</a:t>
            </a:r>
            <a:endParaRPr sz="1182">
              <a:latin typeface="Arial MT"/>
              <a:cs typeface="Arial MT"/>
            </a:endParaRPr>
          </a:p>
        </p:txBody>
      </p:sp>
      <p:sp>
        <p:nvSpPr>
          <p:cNvPr id="8" name="object 8"/>
          <p:cNvSpPr txBox="1"/>
          <p:nvPr/>
        </p:nvSpPr>
        <p:spPr>
          <a:xfrm>
            <a:off x="4956888"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9" name="object 9"/>
          <p:cNvSpPr txBox="1"/>
          <p:nvPr/>
        </p:nvSpPr>
        <p:spPr>
          <a:xfrm>
            <a:off x="5297611" y="3218400"/>
            <a:ext cx="342804" cy="199115"/>
          </a:xfrm>
          <a:prstGeom prst="rect">
            <a:avLst/>
          </a:prstGeom>
          <a:solidFill>
            <a:srgbClr val="00A1FF"/>
          </a:solidFill>
        </p:spPr>
        <p:txBody>
          <a:bodyPr vert="horz" wrap="square" lIns="0" tIns="17039" rIns="0" bIns="0" rtlCol="0">
            <a:spAutoFit/>
          </a:bodyPr>
          <a:lstStyle/>
          <a:p>
            <a:pPr marL="37255">
              <a:spcBef>
                <a:spcPts val="134"/>
              </a:spcBef>
            </a:pPr>
            <a:r>
              <a:rPr sz="1182" spc="45" dirty="0">
                <a:latin typeface="Arial MT"/>
                <a:cs typeface="Arial MT"/>
              </a:rPr>
              <a:t>mat</a:t>
            </a:r>
            <a:endParaRPr sz="1182">
              <a:latin typeface="Arial MT"/>
              <a:cs typeface="Arial MT"/>
            </a:endParaRPr>
          </a:p>
        </p:txBody>
      </p:sp>
      <p:sp>
        <p:nvSpPr>
          <p:cNvPr id="10" name="object 10"/>
          <p:cNvSpPr/>
          <p:nvPr/>
        </p:nvSpPr>
        <p:spPr>
          <a:xfrm>
            <a:off x="4309647" y="2690965"/>
            <a:ext cx="476229" cy="431176"/>
          </a:xfrm>
          <a:custGeom>
            <a:avLst/>
            <a:gdLst/>
            <a:ahLst/>
            <a:cxnLst/>
            <a:rect l="l" t="t" r="r" b="b"/>
            <a:pathLst>
              <a:path w="1047115" h="948054">
                <a:moveTo>
                  <a:pt x="523544" y="0"/>
                </a:moveTo>
                <a:lnTo>
                  <a:pt x="0" y="602250"/>
                </a:lnTo>
                <a:lnTo>
                  <a:pt x="342838" y="602250"/>
                </a:lnTo>
                <a:lnTo>
                  <a:pt x="342838" y="947758"/>
                </a:lnTo>
                <a:lnTo>
                  <a:pt x="704248" y="947758"/>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1" name="object 11"/>
          <p:cNvSpPr/>
          <p:nvPr/>
        </p:nvSpPr>
        <p:spPr>
          <a:xfrm>
            <a:off x="4309647" y="1503182"/>
            <a:ext cx="476229" cy="431176"/>
          </a:xfrm>
          <a:custGeom>
            <a:avLst/>
            <a:gdLst/>
            <a:ahLst/>
            <a:cxnLst/>
            <a:rect l="l" t="t" r="r" b="b"/>
            <a:pathLst>
              <a:path w="1047115" h="948054">
                <a:moveTo>
                  <a:pt x="523544" y="0"/>
                </a:moveTo>
                <a:lnTo>
                  <a:pt x="0" y="602250"/>
                </a:lnTo>
                <a:lnTo>
                  <a:pt x="342838" y="602250"/>
                </a:lnTo>
                <a:lnTo>
                  <a:pt x="342838" y="947759"/>
                </a:lnTo>
                <a:lnTo>
                  <a:pt x="704248" y="947759"/>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2" name="object 12"/>
          <p:cNvSpPr txBox="1"/>
          <p:nvPr/>
        </p:nvSpPr>
        <p:spPr>
          <a:xfrm>
            <a:off x="3450910" y="1234390"/>
            <a:ext cx="342804" cy="199115"/>
          </a:xfrm>
          <a:prstGeom prst="rect">
            <a:avLst/>
          </a:prstGeom>
          <a:solidFill>
            <a:srgbClr val="60D937"/>
          </a:solidFill>
        </p:spPr>
        <p:txBody>
          <a:bodyPr vert="horz" wrap="square" lIns="0" tIns="17039" rIns="0" bIns="0" rtlCol="0">
            <a:spAutoFit/>
          </a:bodyPr>
          <a:lstStyle/>
          <a:p>
            <a:pPr marL="59781">
              <a:spcBef>
                <a:spcPts val="134"/>
              </a:spcBef>
            </a:pPr>
            <a:r>
              <a:rPr sz="1182" spc="36" dirty="0">
                <a:latin typeface="Arial MT"/>
                <a:cs typeface="Arial MT"/>
              </a:rPr>
              <a:t>the</a:t>
            </a:r>
            <a:endParaRPr sz="1182">
              <a:latin typeface="Arial MT"/>
              <a:cs typeface="Arial MT"/>
            </a:endParaRPr>
          </a:p>
        </p:txBody>
      </p:sp>
      <p:sp>
        <p:nvSpPr>
          <p:cNvPr id="13" name="object 13"/>
          <p:cNvSpPr/>
          <p:nvPr/>
        </p:nvSpPr>
        <p:spPr>
          <a:xfrm>
            <a:off x="3845758"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4" name="object 14"/>
          <p:cNvSpPr/>
          <p:nvPr/>
        </p:nvSpPr>
        <p:spPr>
          <a:xfrm>
            <a:off x="422068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5" name="object 15"/>
          <p:cNvSpPr/>
          <p:nvPr/>
        </p:nvSpPr>
        <p:spPr>
          <a:xfrm>
            <a:off x="4595613"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6" name="object 16"/>
          <p:cNvSpPr/>
          <p:nvPr/>
        </p:nvSpPr>
        <p:spPr>
          <a:xfrm>
            <a:off x="497035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7" name="object 17"/>
          <p:cNvSpPr/>
          <p:nvPr/>
        </p:nvSpPr>
        <p:spPr>
          <a:xfrm>
            <a:off x="5345099"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8" name="object 18"/>
          <p:cNvSpPr txBox="1"/>
          <p:nvPr/>
        </p:nvSpPr>
        <p:spPr>
          <a:xfrm>
            <a:off x="3877355" y="1243510"/>
            <a:ext cx="1783041" cy="189783"/>
          </a:xfrm>
          <a:prstGeom prst="rect">
            <a:avLst/>
          </a:prstGeom>
        </p:spPr>
        <p:txBody>
          <a:bodyPr vert="horz" wrap="square" lIns="0" tIns="7798" rIns="0" bIns="0" rtlCol="0">
            <a:spAutoFit/>
          </a:bodyPr>
          <a:lstStyle/>
          <a:p>
            <a:pPr marL="5776">
              <a:spcBef>
                <a:spcPts val="61"/>
              </a:spcBef>
              <a:tabLst>
                <a:tab pos="373416" algn="l"/>
                <a:tab pos="755496" algn="l"/>
                <a:tab pos="1133243" algn="l"/>
                <a:tab pos="1500883" algn="l"/>
              </a:tabLst>
            </a:pPr>
            <a:r>
              <a:rPr sz="1182" spc="45" dirty="0">
                <a:latin typeface="Arial MT"/>
                <a:cs typeface="Arial MT"/>
              </a:rPr>
              <a:t>mat	</a:t>
            </a:r>
            <a:r>
              <a:rPr sz="1182" spc="39" dirty="0">
                <a:latin typeface="Arial MT"/>
                <a:cs typeface="Arial MT"/>
              </a:rPr>
              <a:t>was	</a:t>
            </a:r>
            <a:r>
              <a:rPr sz="1182" spc="50" dirty="0">
                <a:latin typeface="Arial MT"/>
                <a:cs typeface="Arial MT"/>
              </a:rPr>
              <a:t>soft	</a:t>
            </a:r>
            <a:r>
              <a:rPr sz="1182" spc="30" dirty="0">
                <a:latin typeface="Arial MT"/>
                <a:cs typeface="Arial MT"/>
              </a:rPr>
              <a:t>&lt;s&gt;	</a:t>
            </a:r>
            <a:r>
              <a:rPr sz="1182" spc="43" dirty="0">
                <a:latin typeface="Arial MT"/>
                <a:cs typeface="Arial MT"/>
              </a:rPr>
              <a:t>&lt;p&gt;</a:t>
            </a:r>
            <a:endParaRPr sz="1182">
              <a:latin typeface="Arial MT"/>
              <a:cs typeface="Arial MT"/>
            </a:endParaRPr>
          </a:p>
        </p:txBody>
      </p:sp>
      <p:sp>
        <p:nvSpPr>
          <p:cNvPr id="19" name="object 19"/>
          <p:cNvSpPr txBox="1"/>
          <p:nvPr/>
        </p:nvSpPr>
        <p:spPr>
          <a:xfrm>
            <a:off x="1453775" y="3218400"/>
            <a:ext cx="1875457" cy="199115"/>
          </a:xfrm>
          <a:prstGeom prst="rect">
            <a:avLst/>
          </a:prstGeom>
          <a:solidFill>
            <a:srgbClr val="56C1FF"/>
          </a:solidFill>
        </p:spPr>
        <p:txBody>
          <a:bodyPr vert="horz" wrap="square" lIns="0" tIns="17039" rIns="0" bIns="0" rtlCol="0">
            <a:spAutoFit/>
          </a:bodyPr>
          <a:lstStyle/>
          <a:p>
            <a:pPr marL="156817">
              <a:spcBef>
                <a:spcPts val="134"/>
              </a:spcBef>
            </a:pPr>
            <a:r>
              <a:rPr sz="1182" spc="41" dirty="0">
                <a:latin typeface="Arial MT"/>
                <a:cs typeface="Arial MT"/>
              </a:rPr>
              <a:t>continue</a:t>
            </a:r>
            <a:r>
              <a:rPr sz="1182" spc="-5" dirty="0">
                <a:latin typeface="Arial MT"/>
                <a:cs typeface="Arial MT"/>
              </a:rPr>
              <a:t> </a:t>
            </a:r>
            <a:r>
              <a:rPr sz="1182" spc="36" dirty="0">
                <a:latin typeface="Arial MT"/>
                <a:cs typeface="Arial MT"/>
              </a:rPr>
              <a:t>the</a:t>
            </a:r>
            <a:r>
              <a:rPr sz="1182" spc="-5" dirty="0">
                <a:latin typeface="Arial MT"/>
                <a:cs typeface="Arial MT"/>
              </a:rPr>
              <a:t> </a:t>
            </a:r>
            <a:r>
              <a:rPr sz="1182" spc="32" dirty="0">
                <a:latin typeface="Arial MT"/>
                <a:cs typeface="Arial MT"/>
              </a:rPr>
              <a:t>sentence</a:t>
            </a:r>
            <a:endParaRPr sz="1182">
              <a:latin typeface="Arial MT"/>
              <a:cs typeface="Arial MT"/>
            </a:endParaRPr>
          </a:p>
        </p:txBody>
      </p:sp>
      <p:pic>
        <p:nvPicPr>
          <p:cNvPr id="20" name="object 20"/>
          <p:cNvPicPr/>
          <p:nvPr/>
        </p:nvPicPr>
        <p:blipFill>
          <a:blip r:embed="rId2" cstate="print"/>
          <a:stretch>
            <a:fillRect/>
          </a:stretch>
        </p:blipFill>
        <p:spPr>
          <a:xfrm>
            <a:off x="1934254" y="3511612"/>
            <a:ext cx="460342" cy="308378"/>
          </a:xfrm>
          <a:prstGeom prst="rect">
            <a:avLst/>
          </a:prstGeom>
        </p:spPr>
      </p:pic>
      <p:sp>
        <p:nvSpPr>
          <p:cNvPr id="21" name="object 21"/>
          <p:cNvSpPr txBox="1"/>
          <p:nvPr/>
        </p:nvSpPr>
        <p:spPr>
          <a:xfrm>
            <a:off x="1478988" y="3821530"/>
            <a:ext cx="382369"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p</a:t>
            </a:r>
            <a:r>
              <a:rPr sz="887" spc="-20" dirty="0">
                <a:solidFill>
                  <a:srgbClr val="5E5E5E"/>
                </a:solidFill>
                <a:latin typeface="Trebuchet MS"/>
                <a:cs typeface="Trebuchet MS"/>
              </a:rPr>
              <a:t>r</a:t>
            </a:r>
            <a:r>
              <a:rPr sz="887" spc="9" dirty="0">
                <a:solidFill>
                  <a:srgbClr val="5E5E5E"/>
                </a:solidFill>
                <a:latin typeface="Trebuchet MS"/>
                <a:cs typeface="Trebuchet MS"/>
              </a:rPr>
              <a:t>ompt</a:t>
            </a:r>
            <a:endParaRPr sz="887">
              <a:latin typeface="Trebuchet MS"/>
              <a:cs typeface="Trebuchet MS"/>
            </a:endParaRPr>
          </a:p>
        </p:txBody>
      </p:sp>
      <p:pic>
        <p:nvPicPr>
          <p:cNvPr id="22" name="object 22"/>
          <p:cNvPicPr/>
          <p:nvPr/>
        </p:nvPicPr>
        <p:blipFill>
          <a:blip r:embed="rId3" cstate="print"/>
          <a:stretch>
            <a:fillRect/>
          </a:stretch>
        </p:blipFill>
        <p:spPr>
          <a:xfrm>
            <a:off x="4055711" y="3580721"/>
            <a:ext cx="127182" cy="212465"/>
          </a:xfrm>
          <a:prstGeom prst="rect">
            <a:avLst/>
          </a:prstGeom>
        </p:spPr>
      </p:pic>
      <p:sp>
        <p:nvSpPr>
          <p:cNvPr id="23" name="object 23"/>
          <p:cNvSpPr txBox="1"/>
          <p:nvPr/>
        </p:nvSpPr>
        <p:spPr>
          <a:xfrm>
            <a:off x="3883259" y="3821530"/>
            <a:ext cx="268005" cy="143803"/>
          </a:xfrm>
          <a:prstGeom prst="rect">
            <a:avLst/>
          </a:prstGeom>
        </p:spPr>
        <p:txBody>
          <a:bodyPr vert="horz" wrap="square" lIns="0" tIns="7220" rIns="0" bIns="0" rtlCol="0">
            <a:spAutoFit/>
          </a:bodyPr>
          <a:lstStyle/>
          <a:p>
            <a:pPr marL="5776">
              <a:spcBef>
                <a:spcPts val="57"/>
              </a:spcBef>
            </a:pPr>
            <a:r>
              <a:rPr sz="887" spc="-11" dirty="0">
                <a:solidFill>
                  <a:srgbClr val="5E5E5E"/>
                </a:solidFill>
                <a:latin typeface="Trebuchet MS"/>
                <a:cs typeface="Trebuchet MS"/>
              </a:rPr>
              <a:t>input</a:t>
            </a:r>
            <a:endParaRPr sz="887">
              <a:latin typeface="Trebuchet MS"/>
              <a:cs typeface="Trebuchet MS"/>
            </a:endParaRPr>
          </a:p>
        </p:txBody>
      </p:sp>
      <p:pic>
        <p:nvPicPr>
          <p:cNvPr id="24" name="object 24"/>
          <p:cNvPicPr/>
          <p:nvPr/>
        </p:nvPicPr>
        <p:blipFill>
          <a:blip r:embed="rId4" cstate="print"/>
          <a:stretch>
            <a:fillRect/>
          </a:stretch>
        </p:blipFill>
        <p:spPr>
          <a:xfrm>
            <a:off x="4739388" y="965083"/>
            <a:ext cx="211413" cy="214092"/>
          </a:xfrm>
          <a:prstGeom prst="rect">
            <a:avLst/>
          </a:prstGeom>
        </p:spPr>
      </p:pic>
      <p:sp>
        <p:nvSpPr>
          <p:cNvPr id="25" name="object 25"/>
          <p:cNvSpPr txBox="1"/>
          <p:nvPr/>
        </p:nvSpPr>
        <p:spPr>
          <a:xfrm>
            <a:off x="5087252" y="741933"/>
            <a:ext cx="344248"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output</a:t>
            </a:r>
            <a:endParaRPr sz="887">
              <a:latin typeface="Trebuchet MS"/>
              <a:cs typeface="Trebuchet MS"/>
            </a:endParaRPr>
          </a:p>
        </p:txBody>
      </p:sp>
      <p:sp>
        <p:nvSpPr>
          <p:cNvPr id="26" name="object 26"/>
          <p:cNvSpPr txBox="1"/>
          <p:nvPr/>
        </p:nvSpPr>
        <p:spPr>
          <a:xfrm>
            <a:off x="718050" y="4211600"/>
            <a:ext cx="5490925" cy="594778"/>
          </a:xfrm>
          <a:prstGeom prst="rect">
            <a:avLst/>
          </a:prstGeom>
        </p:spPr>
        <p:txBody>
          <a:bodyPr vert="horz" wrap="square" lIns="0" tIns="0" rIns="0" bIns="0" rtlCol="0">
            <a:spAutoFit/>
          </a:bodyPr>
          <a:lstStyle/>
          <a:p>
            <a:pPr marL="5776">
              <a:lnSpc>
                <a:spcPts val="1901"/>
              </a:lnSpc>
            </a:pPr>
            <a:r>
              <a:rPr sz="2797" baseline="-6097" dirty="0">
                <a:latin typeface="Arial MT"/>
                <a:cs typeface="Arial MT"/>
              </a:rPr>
              <a:t>•</a:t>
            </a:r>
            <a:r>
              <a:rPr sz="2797" spc="40" baseline="-6097" dirty="0">
                <a:latin typeface="Arial MT"/>
                <a:cs typeface="Arial MT"/>
              </a:rPr>
              <a:t> </a:t>
            </a:r>
            <a:r>
              <a:rPr sz="1865" dirty="0">
                <a:latin typeface="Calibri"/>
                <a:cs typeface="Calibri"/>
              </a:rPr>
              <a:t>Designing </a:t>
            </a:r>
            <a:r>
              <a:rPr sz="1865" spc="-5" dirty="0">
                <a:latin typeface="Calibri"/>
                <a:cs typeface="Calibri"/>
              </a:rPr>
              <a:t>good</a:t>
            </a:r>
            <a:r>
              <a:rPr sz="1865" spc="2" dirty="0">
                <a:latin typeface="Calibri"/>
                <a:cs typeface="Calibri"/>
              </a:rPr>
              <a:t> </a:t>
            </a:r>
            <a:r>
              <a:rPr sz="1865" spc="-5" dirty="0">
                <a:latin typeface="Calibri"/>
                <a:cs typeface="Calibri"/>
              </a:rPr>
              <a:t>prompts</a:t>
            </a:r>
            <a:r>
              <a:rPr sz="1865" dirty="0">
                <a:latin typeface="Calibri"/>
                <a:cs typeface="Calibri"/>
              </a:rPr>
              <a:t> </a:t>
            </a:r>
            <a:r>
              <a:rPr sz="1865" spc="-2" dirty="0">
                <a:latin typeface="Calibri"/>
                <a:cs typeface="Calibri"/>
              </a:rPr>
              <a:t>might</a:t>
            </a:r>
            <a:r>
              <a:rPr sz="1865" dirty="0">
                <a:latin typeface="Calibri"/>
                <a:cs typeface="Calibri"/>
              </a:rPr>
              <a:t> be </a:t>
            </a:r>
            <a:r>
              <a:rPr sz="1865" spc="-2" dirty="0">
                <a:latin typeface="Calibri"/>
                <a:cs typeface="Calibri"/>
              </a:rPr>
              <a:t>difficult</a:t>
            </a:r>
            <a:r>
              <a:rPr sz="1865" spc="2" dirty="0">
                <a:latin typeface="Calibri"/>
                <a:cs typeface="Calibri"/>
              </a:rPr>
              <a:t> </a:t>
            </a:r>
            <a:r>
              <a:rPr sz="1865" spc="-14" dirty="0">
                <a:latin typeface="Calibri"/>
                <a:cs typeface="Calibri"/>
              </a:rPr>
              <a:t>for</a:t>
            </a:r>
            <a:r>
              <a:rPr sz="1865" dirty="0">
                <a:latin typeface="Calibri"/>
                <a:cs typeface="Calibri"/>
              </a:rPr>
              <a:t> each </a:t>
            </a:r>
            <a:r>
              <a:rPr sz="1865" spc="-5" dirty="0">
                <a:latin typeface="Calibri"/>
                <a:cs typeface="Calibri"/>
              </a:rPr>
              <a:t>task</a:t>
            </a:r>
            <a:endParaRPr sz="1865">
              <a:latin typeface="Calibri"/>
              <a:cs typeface="Calibri"/>
            </a:endParaRPr>
          </a:p>
          <a:p>
            <a:pPr marL="5776">
              <a:spcBef>
                <a:spcPts val="496"/>
              </a:spcBef>
            </a:pPr>
            <a:r>
              <a:rPr sz="2797" baseline="-6097" dirty="0">
                <a:latin typeface="Arial MT"/>
                <a:cs typeface="Arial MT"/>
              </a:rPr>
              <a:t>•</a:t>
            </a:r>
            <a:r>
              <a:rPr sz="2797" spc="37" baseline="-6097" dirty="0">
                <a:latin typeface="Arial MT"/>
                <a:cs typeface="Arial MT"/>
              </a:rPr>
              <a:t> </a:t>
            </a:r>
            <a:r>
              <a:rPr sz="1865" spc="-7" dirty="0">
                <a:latin typeface="Calibri"/>
                <a:cs typeface="Calibri"/>
              </a:rPr>
              <a:t>Maybe</a:t>
            </a:r>
            <a:r>
              <a:rPr sz="1865" spc="-2" dirty="0">
                <a:latin typeface="Calibri"/>
                <a:cs typeface="Calibri"/>
              </a:rPr>
              <a:t> </a:t>
            </a:r>
            <a:r>
              <a:rPr sz="1865" spc="-7" dirty="0">
                <a:latin typeface="Calibri"/>
                <a:cs typeface="Calibri"/>
              </a:rPr>
              <a:t>we</a:t>
            </a:r>
            <a:r>
              <a:rPr sz="1865" dirty="0">
                <a:latin typeface="Calibri"/>
                <a:cs typeface="Calibri"/>
              </a:rPr>
              <a:t> </a:t>
            </a:r>
            <a:r>
              <a:rPr sz="1865" spc="-5" dirty="0">
                <a:latin typeface="Calibri"/>
                <a:cs typeface="Calibri"/>
              </a:rPr>
              <a:t>can</a:t>
            </a:r>
            <a:r>
              <a:rPr sz="1865" spc="-2" dirty="0">
                <a:latin typeface="Calibri"/>
                <a:cs typeface="Calibri"/>
              </a:rPr>
              <a:t> </a:t>
            </a:r>
            <a:r>
              <a:rPr sz="1865" dirty="0">
                <a:latin typeface="Calibri"/>
                <a:cs typeface="Calibri"/>
              </a:rPr>
              <a:t>“learn” the</a:t>
            </a:r>
            <a:r>
              <a:rPr sz="1865" spc="-2" dirty="0">
                <a:latin typeface="Calibri"/>
                <a:cs typeface="Calibri"/>
              </a:rPr>
              <a:t> </a:t>
            </a:r>
            <a:r>
              <a:rPr sz="1865" spc="-5" dirty="0">
                <a:latin typeface="Calibri"/>
                <a:cs typeface="Calibri"/>
              </a:rPr>
              <a:t>prompts?</a:t>
            </a:r>
            <a:endParaRPr sz="1865">
              <a:latin typeface="Calibri"/>
              <a:cs typeface="Calibri"/>
            </a:endParaRPr>
          </a:p>
        </p:txBody>
      </p:sp>
      <p:sp>
        <p:nvSpPr>
          <p:cNvPr id="30" name="object 2">
            <a:extLst>
              <a:ext uri="{FF2B5EF4-FFF2-40B4-BE49-F238E27FC236}">
                <a16:creationId xmlns:a16="http://schemas.microsoft.com/office/drawing/2014/main" id="{3E1DACC2-A1E2-9798-F3A5-BCDCA7EEA13E}"/>
              </a:ext>
            </a:extLst>
          </p:cNvPr>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dirty="0">
                <a:latin typeface="Tahoma" panose="020B0604030504040204" pitchFamily="34" charset="0"/>
                <a:ea typeface="Tahoma" panose="020B0604030504040204" pitchFamily="34" charset="0"/>
                <a:cs typeface="Tahoma" panose="020B0604030504040204" pitchFamily="34" charset="0"/>
              </a:rPr>
              <a:t>Prompt tuning (Soft</a:t>
            </a:r>
            <a:r>
              <a:rPr lang="en-US" sz="3297" spc="-30" dirty="0">
                <a:latin typeface="Tahoma" panose="020B0604030504040204" pitchFamily="34" charset="0"/>
                <a:ea typeface="Tahoma" panose="020B0604030504040204" pitchFamily="34" charset="0"/>
                <a:cs typeface="Tahoma" panose="020B0604030504040204" pitchFamily="34" charset="0"/>
              </a:rPr>
              <a:t> </a:t>
            </a:r>
            <a:r>
              <a:rPr lang="en-US" sz="3297" spc="-11" dirty="0">
                <a:latin typeface="Tahoma" panose="020B0604030504040204" pitchFamily="34" charset="0"/>
                <a:ea typeface="Tahoma" panose="020B0604030504040204" pitchFamily="34" charset="0"/>
                <a:cs typeface="Tahoma" panose="020B0604030504040204" pitchFamily="34" charset="0"/>
              </a:rPr>
              <a:t>Prompts)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31" name="Google Shape;138;g1501cc781cf_0_0">
            <a:extLst>
              <a:ext uri="{FF2B5EF4-FFF2-40B4-BE49-F238E27FC236}">
                <a16:creationId xmlns:a16="http://schemas.microsoft.com/office/drawing/2014/main" id="{51470078-2A2C-11EB-C9F1-99D21874E5E4}"/>
              </a:ext>
            </a:extLst>
          </p:cNvPr>
          <p:cNvSpPr txBox="1"/>
          <p:nvPr/>
        </p:nvSpPr>
        <p:spPr>
          <a:xfrm>
            <a:off x="2642970" y="486851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bg1">
                    <a:lumMod val="50000"/>
                  </a:schemeClr>
                </a:solidFill>
                <a:latin typeface="Corbel"/>
                <a:ea typeface="Corbel"/>
                <a:cs typeface="Corbel"/>
                <a:sym typeface="Corbel"/>
              </a:rPr>
              <a:t>[</a:t>
            </a:r>
            <a:r>
              <a:rPr lang="en-US" sz="900" dirty="0">
                <a:solidFill>
                  <a:schemeClr val="bg1">
                    <a:lumMod val="50000"/>
                  </a:schemeClr>
                </a:solidFill>
                <a:latin typeface="Corbel"/>
                <a:ea typeface="Corbel"/>
                <a:cs typeface="Corbel"/>
                <a:sym typeface="Corbel"/>
              </a:rPr>
              <a:t>Slide: Arman Cohan</a:t>
            </a:r>
            <a:r>
              <a:rPr lang="en" sz="900" dirty="0">
                <a:solidFill>
                  <a:schemeClr val="bg1">
                    <a:lumMod val="50000"/>
                  </a:schemeClr>
                </a:solidFill>
                <a:latin typeface="Corbel"/>
                <a:ea typeface="Corbel"/>
                <a:cs typeface="Corbel"/>
                <a:sym typeface="Corbel"/>
              </a:rPr>
              <a:t>]</a:t>
            </a:r>
            <a:endParaRPr sz="900" dirty="0">
              <a:solidFill>
                <a:schemeClr val="bg1">
                  <a:lumMod val="50000"/>
                </a:schemeClr>
              </a:solidFill>
              <a:latin typeface="Corbel"/>
              <a:ea typeface="Corbel"/>
              <a:cs typeface="Corbel"/>
              <a:sym typeface="Corbel"/>
            </a:endParaRPr>
          </a:p>
        </p:txBody>
      </p:sp>
    </p:spTree>
    <p:extLst>
      <p:ext uri="{BB962C8B-B14F-4D97-AF65-F5344CB8AC3E}">
        <p14:creationId xmlns:p14="http://schemas.microsoft.com/office/powerpoint/2010/main" val="4886622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4808-2518-6FF3-CA7C-DEB928F343E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74479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14</a:t>
            </a:fld>
            <a:endParaRPr spc="5" dirty="0"/>
          </a:p>
        </p:txBody>
      </p:sp>
      <p:sp>
        <p:nvSpPr>
          <p:cNvPr id="3" name="object 3"/>
          <p:cNvSpPr txBox="1"/>
          <p:nvPr/>
        </p:nvSpPr>
        <p:spPr>
          <a:xfrm>
            <a:off x="3235843" y="1997347"/>
            <a:ext cx="2445834" cy="535355"/>
          </a:xfrm>
          <a:prstGeom prst="rect">
            <a:avLst/>
          </a:prstGeom>
          <a:ln w="52354">
            <a:solidFill>
              <a:srgbClr val="00A2FF"/>
            </a:solidFill>
          </a:ln>
        </p:spPr>
        <p:txBody>
          <a:bodyPr vert="horz" wrap="square" lIns="0" tIns="79708" rIns="0" bIns="0" rtlCol="0">
            <a:spAutoFit/>
          </a:bodyPr>
          <a:lstStyle/>
          <a:p>
            <a:pPr algn="ctr">
              <a:spcBef>
                <a:spcPts val="628"/>
              </a:spcBef>
            </a:pPr>
            <a:r>
              <a:rPr sz="2956" spc="111" dirty="0">
                <a:latin typeface="Arial MT"/>
                <a:cs typeface="Arial MT"/>
              </a:rPr>
              <a:t>LM</a:t>
            </a:r>
            <a:endParaRPr sz="2956">
              <a:latin typeface="Arial MT"/>
              <a:cs typeface="Arial MT"/>
            </a:endParaRPr>
          </a:p>
        </p:txBody>
      </p:sp>
      <p:sp>
        <p:nvSpPr>
          <p:cNvPr id="4" name="object 4"/>
          <p:cNvSpPr txBox="1"/>
          <p:nvPr/>
        </p:nvSpPr>
        <p:spPr>
          <a:xfrm>
            <a:off x="3491381"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5" name="object 5"/>
          <p:cNvSpPr txBox="1"/>
          <p:nvPr/>
        </p:nvSpPr>
        <p:spPr>
          <a:xfrm>
            <a:off x="3866309" y="3218400"/>
            <a:ext cx="301794" cy="199115"/>
          </a:xfrm>
          <a:prstGeom prst="rect">
            <a:avLst/>
          </a:prstGeom>
          <a:solidFill>
            <a:srgbClr val="00A1FF"/>
          </a:solidFill>
        </p:spPr>
        <p:txBody>
          <a:bodyPr vert="horz" wrap="square" lIns="0" tIns="17039" rIns="0" bIns="0" rtlCol="0">
            <a:spAutoFit/>
          </a:bodyPr>
          <a:lstStyle/>
          <a:p>
            <a:pPr marL="40721">
              <a:spcBef>
                <a:spcPts val="134"/>
              </a:spcBef>
            </a:pPr>
            <a:r>
              <a:rPr sz="1182" spc="50" dirty="0">
                <a:latin typeface="Arial MT"/>
                <a:cs typeface="Arial MT"/>
              </a:rPr>
              <a:t>cat</a:t>
            </a:r>
            <a:endParaRPr sz="1182">
              <a:latin typeface="Arial MT"/>
              <a:cs typeface="Arial MT"/>
            </a:endParaRPr>
          </a:p>
        </p:txBody>
      </p:sp>
      <p:sp>
        <p:nvSpPr>
          <p:cNvPr id="6" name="object 6"/>
          <p:cNvSpPr txBox="1"/>
          <p:nvPr/>
        </p:nvSpPr>
        <p:spPr>
          <a:xfrm>
            <a:off x="4241237" y="3218400"/>
            <a:ext cx="301794" cy="199115"/>
          </a:xfrm>
          <a:prstGeom prst="rect">
            <a:avLst/>
          </a:prstGeom>
          <a:solidFill>
            <a:srgbClr val="00A1FF"/>
          </a:solidFill>
        </p:spPr>
        <p:txBody>
          <a:bodyPr vert="horz" wrap="square" lIns="0" tIns="17039" rIns="0" bIns="0" rtlCol="0">
            <a:spAutoFit/>
          </a:bodyPr>
          <a:lstStyle/>
          <a:p>
            <a:pPr marL="43320">
              <a:spcBef>
                <a:spcPts val="134"/>
              </a:spcBef>
            </a:pPr>
            <a:r>
              <a:rPr sz="1182" spc="36" dirty="0">
                <a:latin typeface="Arial MT"/>
                <a:cs typeface="Arial MT"/>
              </a:rPr>
              <a:t>sat</a:t>
            </a:r>
            <a:endParaRPr sz="1182">
              <a:latin typeface="Arial MT"/>
              <a:cs typeface="Arial MT"/>
            </a:endParaRPr>
          </a:p>
        </p:txBody>
      </p:sp>
      <p:sp>
        <p:nvSpPr>
          <p:cNvPr id="7" name="object 7"/>
          <p:cNvSpPr txBox="1"/>
          <p:nvPr/>
        </p:nvSpPr>
        <p:spPr>
          <a:xfrm>
            <a:off x="4616165" y="3218400"/>
            <a:ext cx="301794" cy="199115"/>
          </a:xfrm>
          <a:prstGeom prst="rect">
            <a:avLst/>
          </a:prstGeom>
          <a:solidFill>
            <a:srgbClr val="00A1FF"/>
          </a:solidFill>
        </p:spPr>
        <p:txBody>
          <a:bodyPr vert="horz" wrap="square" lIns="0" tIns="17039" rIns="0" bIns="0" rtlCol="0">
            <a:spAutoFit/>
          </a:bodyPr>
          <a:lstStyle/>
          <a:p>
            <a:pPr marL="61803">
              <a:spcBef>
                <a:spcPts val="134"/>
              </a:spcBef>
            </a:pPr>
            <a:r>
              <a:rPr sz="1182" spc="41" dirty="0">
                <a:latin typeface="Arial MT"/>
                <a:cs typeface="Arial MT"/>
              </a:rPr>
              <a:t>on</a:t>
            </a:r>
            <a:endParaRPr sz="1182">
              <a:latin typeface="Arial MT"/>
              <a:cs typeface="Arial MT"/>
            </a:endParaRPr>
          </a:p>
        </p:txBody>
      </p:sp>
      <p:sp>
        <p:nvSpPr>
          <p:cNvPr id="8" name="object 8"/>
          <p:cNvSpPr txBox="1"/>
          <p:nvPr/>
        </p:nvSpPr>
        <p:spPr>
          <a:xfrm>
            <a:off x="4956888"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9" name="object 9"/>
          <p:cNvSpPr txBox="1"/>
          <p:nvPr/>
        </p:nvSpPr>
        <p:spPr>
          <a:xfrm>
            <a:off x="5297611" y="3218400"/>
            <a:ext cx="342804" cy="199115"/>
          </a:xfrm>
          <a:prstGeom prst="rect">
            <a:avLst/>
          </a:prstGeom>
          <a:solidFill>
            <a:srgbClr val="00A1FF"/>
          </a:solidFill>
        </p:spPr>
        <p:txBody>
          <a:bodyPr vert="horz" wrap="square" lIns="0" tIns="17039" rIns="0" bIns="0" rtlCol="0">
            <a:spAutoFit/>
          </a:bodyPr>
          <a:lstStyle/>
          <a:p>
            <a:pPr marL="37255">
              <a:spcBef>
                <a:spcPts val="134"/>
              </a:spcBef>
            </a:pPr>
            <a:r>
              <a:rPr sz="1182" spc="45" dirty="0">
                <a:latin typeface="Arial MT"/>
                <a:cs typeface="Arial MT"/>
              </a:rPr>
              <a:t>mat</a:t>
            </a:r>
            <a:endParaRPr sz="1182">
              <a:latin typeface="Arial MT"/>
              <a:cs typeface="Arial MT"/>
            </a:endParaRPr>
          </a:p>
        </p:txBody>
      </p:sp>
      <p:sp>
        <p:nvSpPr>
          <p:cNvPr id="10" name="object 10"/>
          <p:cNvSpPr/>
          <p:nvPr/>
        </p:nvSpPr>
        <p:spPr>
          <a:xfrm>
            <a:off x="4309647" y="2690965"/>
            <a:ext cx="476229" cy="431176"/>
          </a:xfrm>
          <a:custGeom>
            <a:avLst/>
            <a:gdLst/>
            <a:ahLst/>
            <a:cxnLst/>
            <a:rect l="l" t="t" r="r" b="b"/>
            <a:pathLst>
              <a:path w="1047115" h="948054">
                <a:moveTo>
                  <a:pt x="523544" y="0"/>
                </a:moveTo>
                <a:lnTo>
                  <a:pt x="0" y="602250"/>
                </a:lnTo>
                <a:lnTo>
                  <a:pt x="342838" y="602250"/>
                </a:lnTo>
                <a:lnTo>
                  <a:pt x="342838" y="947758"/>
                </a:lnTo>
                <a:lnTo>
                  <a:pt x="704248" y="947758"/>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1" name="object 11"/>
          <p:cNvSpPr/>
          <p:nvPr/>
        </p:nvSpPr>
        <p:spPr>
          <a:xfrm>
            <a:off x="4309647" y="1503182"/>
            <a:ext cx="476229" cy="431176"/>
          </a:xfrm>
          <a:custGeom>
            <a:avLst/>
            <a:gdLst/>
            <a:ahLst/>
            <a:cxnLst/>
            <a:rect l="l" t="t" r="r" b="b"/>
            <a:pathLst>
              <a:path w="1047115" h="948054">
                <a:moveTo>
                  <a:pt x="523544" y="0"/>
                </a:moveTo>
                <a:lnTo>
                  <a:pt x="0" y="602250"/>
                </a:lnTo>
                <a:lnTo>
                  <a:pt x="342838" y="602250"/>
                </a:lnTo>
                <a:lnTo>
                  <a:pt x="342838" y="947759"/>
                </a:lnTo>
                <a:lnTo>
                  <a:pt x="704248" y="947759"/>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2" name="object 12"/>
          <p:cNvSpPr txBox="1"/>
          <p:nvPr/>
        </p:nvSpPr>
        <p:spPr>
          <a:xfrm>
            <a:off x="3450910" y="1234390"/>
            <a:ext cx="342804" cy="199115"/>
          </a:xfrm>
          <a:prstGeom prst="rect">
            <a:avLst/>
          </a:prstGeom>
          <a:solidFill>
            <a:srgbClr val="60D937"/>
          </a:solidFill>
        </p:spPr>
        <p:txBody>
          <a:bodyPr vert="horz" wrap="square" lIns="0" tIns="17039" rIns="0" bIns="0" rtlCol="0">
            <a:spAutoFit/>
          </a:bodyPr>
          <a:lstStyle/>
          <a:p>
            <a:pPr marL="59781">
              <a:spcBef>
                <a:spcPts val="134"/>
              </a:spcBef>
            </a:pPr>
            <a:r>
              <a:rPr sz="1182" spc="36" dirty="0">
                <a:latin typeface="Arial MT"/>
                <a:cs typeface="Arial MT"/>
              </a:rPr>
              <a:t>the</a:t>
            </a:r>
            <a:endParaRPr sz="1182">
              <a:latin typeface="Arial MT"/>
              <a:cs typeface="Arial MT"/>
            </a:endParaRPr>
          </a:p>
        </p:txBody>
      </p:sp>
      <p:sp>
        <p:nvSpPr>
          <p:cNvPr id="13" name="object 13"/>
          <p:cNvSpPr/>
          <p:nvPr/>
        </p:nvSpPr>
        <p:spPr>
          <a:xfrm>
            <a:off x="3845758"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4" name="object 14"/>
          <p:cNvSpPr/>
          <p:nvPr/>
        </p:nvSpPr>
        <p:spPr>
          <a:xfrm>
            <a:off x="422068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5" name="object 15"/>
          <p:cNvSpPr/>
          <p:nvPr/>
        </p:nvSpPr>
        <p:spPr>
          <a:xfrm>
            <a:off x="4595613"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6" name="object 16"/>
          <p:cNvSpPr/>
          <p:nvPr/>
        </p:nvSpPr>
        <p:spPr>
          <a:xfrm>
            <a:off x="497035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7" name="object 17"/>
          <p:cNvSpPr/>
          <p:nvPr/>
        </p:nvSpPr>
        <p:spPr>
          <a:xfrm>
            <a:off x="5345099"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8" name="object 18"/>
          <p:cNvSpPr txBox="1"/>
          <p:nvPr/>
        </p:nvSpPr>
        <p:spPr>
          <a:xfrm>
            <a:off x="3877355" y="1243510"/>
            <a:ext cx="1783041" cy="189783"/>
          </a:xfrm>
          <a:prstGeom prst="rect">
            <a:avLst/>
          </a:prstGeom>
        </p:spPr>
        <p:txBody>
          <a:bodyPr vert="horz" wrap="square" lIns="0" tIns="7798" rIns="0" bIns="0" rtlCol="0">
            <a:spAutoFit/>
          </a:bodyPr>
          <a:lstStyle/>
          <a:p>
            <a:pPr marL="5776">
              <a:spcBef>
                <a:spcPts val="61"/>
              </a:spcBef>
              <a:tabLst>
                <a:tab pos="373416" algn="l"/>
                <a:tab pos="755496" algn="l"/>
                <a:tab pos="1133243" algn="l"/>
                <a:tab pos="1500883" algn="l"/>
              </a:tabLst>
            </a:pPr>
            <a:r>
              <a:rPr sz="1182" spc="45" dirty="0">
                <a:latin typeface="Arial MT"/>
                <a:cs typeface="Arial MT"/>
              </a:rPr>
              <a:t>mat	</a:t>
            </a:r>
            <a:r>
              <a:rPr sz="1182" spc="39" dirty="0">
                <a:latin typeface="Arial MT"/>
                <a:cs typeface="Arial MT"/>
              </a:rPr>
              <a:t>was	</a:t>
            </a:r>
            <a:r>
              <a:rPr sz="1182" spc="50" dirty="0">
                <a:latin typeface="Arial MT"/>
                <a:cs typeface="Arial MT"/>
              </a:rPr>
              <a:t>soft	</a:t>
            </a:r>
            <a:r>
              <a:rPr sz="1182" spc="30" dirty="0">
                <a:latin typeface="Arial MT"/>
                <a:cs typeface="Arial MT"/>
              </a:rPr>
              <a:t>&lt;s&gt;	</a:t>
            </a:r>
            <a:r>
              <a:rPr sz="1182" spc="43" dirty="0">
                <a:latin typeface="Arial MT"/>
                <a:cs typeface="Arial MT"/>
              </a:rPr>
              <a:t>&lt;p&gt;</a:t>
            </a:r>
            <a:endParaRPr sz="1182">
              <a:latin typeface="Arial MT"/>
              <a:cs typeface="Arial MT"/>
            </a:endParaRPr>
          </a:p>
        </p:txBody>
      </p:sp>
      <p:sp>
        <p:nvSpPr>
          <p:cNvPr id="19" name="object 19"/>
          <p:cNvSpPr txBox="1"/>
          <p:nvPr/>
        </p:nvSpPr>
        <p:spPr>
          <a:xfrm>
            <a:off x="145377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x1</a:t>
            </a:r>
            <a:endParaRPr sz="1182">
              <a:latin typeface="Arial MT"/>
              <a:cs typeface="Arial MT"/>
            </a:endParaRPr>
          </a:p>
        </p:txBody>
      </p:sp>
      <p:pic>
        <p:nvPicPr>
          <p:cNvPr id="20" name="object 20"/>
          <p:cNvPicPr/>
          <p:nvPr/>
        </p:nvPicPr>
        <p:blipFill>
          <a:blip r:embed="rId2" cstate="print"/>
          <a:stretch>
            <a:fillRect/>
          </a:stretch>
        </p:blipFill>
        <p:spPr>
          <a:xfrm>
            <a:off x="1934254" y="3511612"/>
            <a:ext cx="460342" cy="308378"/>
          </a:xfrm>
          <a:prstGeom prst="rect">
            <a:avLst/>
          </a:prstGeom>
        </p:spPr>
      </p:pic>
      <p:sp>
        <p:nvSpPr>
          <p:cNvPr id="21" name="object 21"/>
          <p:cNvSpPr txBox="1"/>
          <p:nvPr/>
        </p:nvSpPr>
        <p:spPr>
          <a:xfrm>
            <a:off x="1072623" y="3821530"/>
            <a:ext cx="1195048" cy="143803"/>
          </a:xfrm>
          <a:prstGeom prst="rect">
            <a:avLst/>
          </a:prstGeom>
        </p:spPr>
        <p:txBody>
          <a:bodyPr vert="horz" wrap="square" lIns="0" tIns="7220" rIns="0" bIns="0" rtlCol="0">
            <a:spAutoFit/>
          </a:bodyPr>
          <a:lstStyle/>
          <a:p>
            <a:pPr marL="5776">
              <a:spcBef>
                <a:spcPts val="57"/>
              </a:spcBef>
            </a:pPr>
            <a:r>
              <a:rPr sz="887" dirty="0">
                <a:solidFill>
                  <a:srgbClr val="5E5E5E"/>
                </a:solidFill>
                <a:latin typeface="Trebuchet MS"/>
                <a:cs typeface="Trebuchet MS"/>
              </a:rPr>
              <a:t>soft</a:t>
            </a:r>
            <a:r>
              <a:rPr sz="887" spc="-32" dirty="0">
                <a:solidFill>
                  <a:srgbClr val="5E5E5E"/>
                </a:solidFill>
                <a:latin typeface="Trebuchet MS"/>
                <a:cs typeface="Trebuchet MS"/>
              </a:rPr>
              <a:t> </a:t>
            </a:r>
            <a:r>
              <a:rPr sz="887" spc="-30" dirty="0">
                <a:solidFill>
                  <a:srgbClr val="5E5E5E"/>
                </a:solidFill>
                <a:latin typeface="Trebuchet MS"/>
                <a:cs typeface="Trebuchet MS"/>
              </a:rPr>
              <a:t>(trainable) </a:t>
            </a:r>
            <a:r>
              <a:rPr sz="887" spc="14" dirty="0">
                <a:solidFill>
                  <a:srgbClr val="5E5E5E"/>
                </a:solidFill>
                <a:latin typeface="Trebuchet MS"/>
                <a:cs typeface="Trebuchet MS"/>
              </a:rPr>
              <a:t>prompts</a:t>
            </a:r>
            <a:endParaRPr sz="887">
              <a:latin typeface="Trebuchet MS"/>
              <a:cs typeface="Trebuchet MS"/>
            </a:endParaRPr>
          </a:p>
        </p:txBody>
      </p:sp>
      <p:pic>
        <p:nvPicPr>
          <p:cNvPr id="22" name="object 22"/>
          <p:cNvPicPr/>
          <p:nvPr/>
        </p:nvPicPr>
        <p:blipFill>
          <a:blip r:embed="rId3" cstate="print"/>
          <a:stretch>
            <a:fillRect/>
          </a:stretch>
        </p:blipFill>
        <p:spPr>
          <a:xfrm>
            <a:off x="4055711" y="3580721"/>
            <a:ext cx="127182" cy="212465"/>
          </a:xfrm>
          <a:prstGeom prst="rect">
            <a:avLst/>
          </a:prstGeom>
        </p:spPr>
      </p:pic>
      <p:sp>
        <p:nvSpPr>
          <p:cNvPr id="23" name="object 23"/>
          <p:cNvSpPr txBox="1"/>
          <p:nvPr/>
        </p:nvSpPr>
        <p:spPr>
          <a:xfrm>
            <a:off x="3883259" y="3821530"/>
            <a:ext cx="268005" cy="143803"/>
          </a:xfrm>
          <a:prstGeom prst="rect">
            <a:avLst/>
          </a:prstGeom>
        </p:spPr>
        <p:txBody>
          <a:bodyPr vert="horz" wrap="square" lIns="0" tIns="7220" rIns="0" bIns="0" rtlCol="0">
            <a:spAutoFit/>
          </a:bodyPr>
          <a:lstStyle/>
          <a:p>
            <a:pPr marL="5776">
              <a:spcBef>
                <a:spcPts val="57"/>
              </a:spcBef>
            </a:pPr>
            <a:r>
              <a:rPr sz="887" spc="-11" dirty="0">
                <a:solidFill>
                  <a:srgbClr val="5E5E5E"/>
                </a:solidFill>
                <a:latin typeface="Trebuchet MS"/>
                <a:cs typeface="Trebuchet MS"/>
              </a:rPr>
              <a:t>input</a:t>
            </a:r>
            <a:endParaRPr sz="887">
              <a:latin typeface="Trebuchet MS"/>
              <a:cs typeface="Trebuchet MS"/>
            </a:endParaRPr>
          </a:p>
        </p:txBody>
      </p:sp>
      <p:pic>
        <p:nvPicPr>
          <p:cNvPr id="24" name="object 24"/>
          <p:cNvPicPr/>
          <p:nvPr/>
        </p:nvPicPr>
        <p:blipFill>
          <a:blip r:embed="rId4" cstate="print"/>
          <a:stretch>
            <a:fillRect/>
          </a:stretch>
        </p:blipFill>
        <p:spPr>
          <a:xfrm>
            <a:off x="4739388" y="965083"/>
            <a:ext cx="211413" cy="214092"/>
          </a:xfrm>
          <a:prstGeom prst="rect">
            <a:avLst/>
          </a:prstGeom>
        </p:spPr>
      </p:pic>
      <p:sp>
        <p:nvSpPr>
          <p:cNvPr id="25" name="object 25"/>
          <p:cNvSpPr txBox="1"/>
          <p:nvPr/>
        </p:nvSpPr>
        <p:spPr>
          <a:xfrm>
            <a:off x="5087252" y="741933"/>
            <a:ext cx="344248"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output</a:t>
            </a:r>
            <a:endParaRPr sz="887">
              <a:latin typeface="Trebuchet MS"/>
              <a:cs typeface="Trebuchet MS"/>
            </a:endParaRPr>
          </a:p>
        </p:txBody>
      </p:sp>
      <p:sp>
        <p:nvSpPr>
          <p:cNvPr id="30" name="object 30"/>
          <p:cNvSpPr txBox="1"/>
          <p:nvPr/>
        </p:nvSpPr>
        <p:spPr>
          <a:xfrm>
            <a:off x="718050" y="4211600"/>
            <a:ext cx="5490925" cy="594778"/>
          </a:xfrm>
          <a:prstGeom prst="rect">
            <a:avLst/>
          </a:prstGeom>
        </p:spPr>
        <p:txBody>
          <a:bodyPr vert="horz" wrap="square" lIns="0" tIns="0" rIns="0" bIns="0" rtlCol="0">
            <a:spAutoFit/>
          </a:bodyPr>
          <a:lstStyle/>
          <a:p>
            <a:pPr marL="5776">
              <a:lnSpc>
                <a:spcPts val="1901"/>
              </a:lnSpc>
            </a:pPr>
            <a:r>
              <a:rPr sz="2797" baseline="-6097" dirty="0">
                <a:latin typeface="Arial MT"/>
                <a:cs typeface="Arial MT"/>
              </a:rPr>
              <a:t>•</a:t>
            </a:r>
            <a:r>
              <a:rPr sz="2797" spc="40" baseline="-6097" dirty="0">
                <a:latin typeface="Arial MT"/>
                <a:cs typeface="Arial MT"/>
              </a:rPr>
              <a:t> </a:t>
            </a:r>
            <a:r>
              <a:rPr sz="1865" dirty="0">
                <a:latin typeface="Calibri"/>
                <a:cs typeface="Calibri"/>
              </a:rPr>
              <a:t>Designing </a:t>
            </a:r>
            <a:r>
              <a:rPr sz="1865" spc="-5" dirty="0">
                <a:latin typeface="Calibri"/>
                <a:cs typeface="Calibri"/>
              </a:rPr>
              <a:t>good</a:t>
            </a:r>
            <a:r>
              <a:rPr sz="1865" spc="2" dirty="0">
                <a:latin typeface="Calibri"/>
                <a:cs typeface="Calibri"/>
              </a:rPr>
              <a:t> </a:t>
            </a:r>
            <a:r>
              <a:rPr sz="1865" spc="-5" dirty="0">
                <a:latin typeface="Calibri"/>
                <a:cs typeface="Calibri"/>
              </a:rPr>
              <a:t>prompts</a:t>
            </a:r>
            <a:r>
              <a:rPr sz="1865" dirty="0">
                <a:latin typeface="Calibri"/>
                <a:cs typeface="Calibri"/>
              </a:rPr>
              <a:t> </a:t>
            </a:r>
            <a:r>
              <a:rPr sz="1865" spc="-2" dirty="0">
                <a:latin typeface="Calibri"/>
                <a:cs typeface="Calibri"/>
              </a:rPr>
              <a:t>might</a:t>
            </a:r>
            <a:r>
              <a:rPr sz="1865" dirty="0">
                <a:latin typeface="Calibri"/>
                <a:cs typeface="Calibri"/>
              </a:rPr>
              <a:t> be </a:t>
            </a:r>
            <a:r>
              <a:rPr sz="1865" spc="-2" dirty="0">
                <a:latin typeface="Calibri"/>
                <a:cs typeface="Calibri"/>
              </a:rPr>
              <a:t>difficult</a:t>
            </a:r>
            <a:r>
              <a:rPr sz="1865" spc="2" dirty="0">
                <a:latin typeface="Calibri"/>
                <a:cs typeface="Calibri"/>
              </a:rPr>
              <a:t> </a:t>
            </a:r>
            <a:r>
              <a:rPr sz="1865" spc="-14" dirty="0">
                <a:latin typeface="Calibri"/>
                <a:cs typeface="Calibri"/>
              </a:rPr>
              <a:t>for</a:t>
            </a:r>
            <a:r>
              <a:rPr sz="1865" dirty="0">
                <a:latin typeface="Calibri"/>
                <a:cs typeface="Calibri"/>
              </a:rPr>
              <a:t> each </a:t>
            </a:r>
            <a:r>
              <a:rPr sz="1865" spc="-5" dirty="0">
                <a:latin typeface="Calibri"/>
                <a:cs typeface="Calibri"/>
              </a:rPr>
              <a:t>task</a:t>
            </a:r>
            <a:endParaRPr sz="1865">
              <a:latin typeface="Calibri"/>
              <a:cs typeface="Calibri"/>
            </a:endParaRPr>
          </a:p>
          <a:p>
            <a:pPr marL="5776">
              <a:spcBef>
                <a:spcPts val="496"/>
              </a:spcBef>
            </a:pPr>
            <a:r>
              <a:rPr sz="2797" baseline="-6097" dirty="0">
                <a:latin typeface="Arial MT"/>
                <a:cs typeface="Arial MT"/>
              </a:rPr>
              <a:t>•</a:t>
            </a:r>
            <a:r>
              <a:rPr sz="2797" spc="37" baseline="-6097" dirty="0">
                <a:latin typeface="Arial MT"/>
                <a:cs typeface="Arial MT"/>
              </a:rPr>
              <a:t> </a:t>
            </a:r>
            <a:r>
              <a:rPr sz="1865" spc="-7" dirty="0">
                <a:latin typeface="Calibri"/>
                <a:cs typeface="Calibri"/>
              </a:rPr>
              <a:t>Maybe</a:t>
            </a:r>
            <a:r>
              <a:rPr sz="1865" spc="-2" dirty="0">
                <a:latin typeface="Calibri"/>
                <a:cs typeface="Calibri"/>
              </a:rPr>
              <a:t> </a:t>
            </a:r>
            <a:r>
              <a:rPr sz="1865" spc="-7" dirty="0">
                <a:latin typeface="Calibri"/>
                <a:cs typeface="Calibri"/>
              </a:rPr>
              <a:t>we</a:t>
            </a:r>
            <a:r>
              <a:rPr sz="1865" dirty="0">
                <a:latin typeface="Calibri"/>
                <a:cs typeface="Calibri"/>
              </a:rPr>
              <a:t> </a:t>
            </a:r>
            <a:r>
              <a:rPr sz="1865" spc="-5" dirty="0">
                <a:latin typeface="Calibri"/>
                <a:cs typeface="Calibri"/>
              </a:rPr>
              <a:t>can</a:t>
            </a:r>
            <a:r>
              <a:rPr sz="1865" spc="-2" dirty="0">
                <a:latin typeface="Calibri"/>
                <a:cs typeface="Calibri"/>
              </a:rPr>
              <a:t> </a:t>
            </a:r>
            <a:r>
              <a:rPr sz="1865" dirty="0">
                <a:latin typeface="Calibri"/>
                <a:cs typeface="Calibri"/>
              </a:rPr>
              <a:t>“learn” the</a:t>
            </a:r>
            <a:r>
              <a:rPr sz="1865" spc="-2" dirty="0">
                <a:latin typeface="Calibri"/>
                <a:cs typeface="Calibri"/>
              </a:rPr>
              <a:t> </a:t>
            </a:r>
            <a:r>
              <a:rPr sz="1865" spc="-5" dirty="0">
                <a:latin typeface="Calibri"/>
                <a:cs typeface="Calibri"/>
              </a:rPr>
              <a:t>prompts?</a:t>
            </a:r>
            <a:endParaRPr sz="1865">
              <a:latin typeface="Calibri"/>
              <a:cs typeface="Calibri"/>
            </a:endParaRPr>
          </a:p>
        </p:txBody>
      </p:sp>
      <p:sp>
        <p:nvSpPr>
          <p:cNvPr id="26" name="object 26"/>
          <p:cNvSpPr txBox="1"/>
          <p:nvPr/>
        </p:nvSpPr>
        <p:spPr>
          <a:xfrm>
            <a:off x="184082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x2</a:t>
            </a:r>
            <a:endParaRPr sz="1182">
              <a:latin typeface="Arial MT"/>
              <a:cs typeface="Arial MT"/>
            </a:endParaRPr>
          </a:p>
        </p:txBody>
      </p:sp>
      <p:sp>
        <p:nvSpPr>
          <p:cNvPr id="27" name="object 27"/>
          <p:cNvSpPr txBox="1"/>
          <p:nvPr/>
        </p:nvSpPr>
        <p:spPr>
          <a:xfrm>
            <a:off x="222787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x3</a:t>
            </a:r>
            <a:endParaRPr sz="1182">
              <a:latin typeface="Arial MT"/>
              <a:cs typeface="Arial MT"/>
            </a:endParaRPr>
          </a:p>
        </p:txBody>
      </p:sp>
      <p:sp>
        <p:nvSpPr>
          <p:cNvPr id="28" name="object 28"/>
          <p:cNvSpPr txBox="1"/>
          <p:nvPr/>
        </p:nvSpPr>
        <p:spPr>
          <a:xfrm>
            <a:off x="2614925" y="3223593"/>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x4</a:t>
            </a:r>
            <a:endParaRPr sz="1182">
              <a:latin typeface="Arial MT"/>
              <a:cs typeface="Arial MT"/>
            </a:endParaRPr>
          </a:p>
        </p:txBody>
      </p:sp>
      <p:sp>
        <p:nvSpPr>
          <p:cNvPr id="29" name="object 29"/>
          <p:cNvSpPr txBox="1"/>
          <p:nvPr/>
        </p:nvSpPr>
        <p:spPr>
          <a:xfrm>
            <a:off x="3001976" y="3224443"/>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x5</a:t>
            </a:r>
            <a:endParaRPr sz="1182">
              <a:latin typeface="Arial MT"/>
              <a:cs typeface="Arial MT"/>
            </a:endParaRPr>
          </a:p>
        </p:txBody>
      </p:sp>
      <p:sp>
        <p:nvSpPr>
          <p:cNvPr id="34" name="object 2">
            <a:extLst>
              <a:ext uri="{FF2B5EF4-FFF2-40B4-BE49-F238E27FC236}">
                <a16:creationId xmlns:a16="http://schemas.microsoft.com/office/drawing/2014/main" id="{872D82FF-0478-17DE-7729-1F4B0140D95E}"/>
              </a:ext>
            </a:extLst>
          </p:cNvPr>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dirty="0">
                <a:latin typeface="Tahoma" panose="020B0604030504040204" pitchFamily="34" charset="0"/>
                <a:ea typeface="Tahoma" panose="020B0604030504040204" pitchFamily="34" charset="0"/>
                <a:cs typeface="Tahoma" panose="020B0604030504040204" pitchFamily="34" charset="0"/>
              </a:rPr>
              <a:t>Prompt tuning (Soft</a:t>
            </a:r>
            <a:r>
              <a:rPr lang="en-US" sz="3297" spc="-30" dirty="0">
                <a:latin typeface="Tahoma" panose="020B0604030504040204" pitchFamily="34" charset="0"/>
                <a:ea typeface="Tahoma" panose="020B0604030504040204" pitchFamily="34" charset="0"/>
                <a:cs typeface="Tahoma" panose="020B0604030504040204" pitchFamily="34" charset="0"/>
              </a:rPr>
              <a:t> </a:t>
            </a:r>
            <a:r>
              <a:rPr lang="en-US" sz="3297" spc="-11" dirty="0">
                <a:latin typeface="Tahoma" panose="020B0604030504040204" pitchFamily="34" charset="0"/>
                <a:ea typeface="Tahoma" panose="020B0604030504040204" pitchFamily="34" charset="0"/>
                <a:cs typeface="Tahoma" panose="020B0604030504040204" pitchFamily="34" charset="0"/>
              </a:rPr>
              <a:t>Prompts)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35" name="Google Shape;138;g1501cc781cf_0_0">
            <a:extLst>
              <a:ext uri="{FF2B5EF4-FFF2-40B4-BE49-F238E27FC236}">
                <a16:creationId xmlns:a16="http://schemas.microsoft.com/office/drawing/2014/main" id="{8983EC54-9481-3617-2536-FEAA8F3CEA89}"/>
              </a:ext>
            </a:extLst>
          </p:cNvPr>
          <p:cNvSpPr txBox="1"/>
          <p:nvPr/>
        </p:nvSpPr>
        <p:spPr>
          <a:xfrm>
            <a:off x="2642970" y="486851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bg1">
                    <a:lumMod val="50000"/>
                  </a:schemeClr>
                </a:solidFill>
                <a:latin typeface="Corbel"/>
                <a:ea typeface="Corbel"/>
                <a:cs typeface="Corbel"/>
                <a:sym typeface="Corbel"/>
              </a:rPr>
              <a:t>[</a:t>
            </a:r>
            <a:r>
              <a:rPr lang="en-US" sz="900" dirty="0">
                <a:solidFill>
                  <a:schemeClr val="bg1">
                    <a:lumMod val="50000"/>
                  </a:schemeClr>
                </a:solidFill>
                <a:latin typeface="Corbel"/>
                <a:ea typeface="Corbel"/>
                <a:cs typeface="Corbel"/>
                <a:sym typeface="Corbel"/>
              </a:rPr>
              <a:t>Slide: Arman Cohan</a:t>
            </a:r>
            <a:r>
              <a:rPr lang="en" sz="900" dirty="0">
                <a:solidFill>
                  <a:schemeClr val="bg1">
                    <a:lumMod val="50000"/>
                  </a:schemeClr>
                </a:solidFill>
                <a:latin typeface="Corbel"/>
                <a:ea typeface="Corbel"/>
                <a:cs typeface="Corbel"/>
                <a:sym typeface="Corbel"/>
              </a:rPr>
              <a:t>]</a:t>
            </a:r>
            <a:endParaRPr sz="900" dirty="0">
              <a:solidFill>
                <a:schemeClr val="bg1">
                  <a:lumMod val="50000"/>
                </a:schemeClr>
              </a:solidFill>
              <a:latin typeface="Corbel"/>
              <a:ea typeface="Corbel"/>
              <a:cs typeface="Corbel"/>
              <a:sym typeface="Corbel"/>
            </a:endParaRPr>
          </a:p>
        </p:txBody>
      </p:sp>
    </p:spTree>
    <p:extLst>
      <p:ext uri="{BB962C8B-B14F-4D97-AF65-F5344CB8AC3E}">
        <p14:creationId xmlns:p14="http://schemas.microsoft.com/office/powerpoint/2010/main" val="4216714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15</a:t>
            </a:fld>
            <a:endParaRPr spc="5" dirty="0"/>
          </a:p>
        </p:txBody>
      </p:sp>
      <p:sp>
        <p:nvSpPr>
          <p:cNvPr id="3" name="object 3"/>
          <p:cNvSpPr txBox="1"/>
          <p:nvPr/>
        </p:nvSpPr>
        <p:spPr>
          <a:xfrm>
            <a:off x="3235843" y="1997347"/>
            <a:ext cx="2445834" cy="535355"/>
          </a:xfrm>
          <a:prstGeom prst="rect">
            <a:avLst/>
          </a:prstGeom>
          <a:ln w="52354">
            <a:solidFill>
              <a:srgbClr val="00A2FF"/>
            </a:solidFill>
          </a:ln>
        </p:spPr>
        <p:txBody>
          <a:bodyPr vert="horz" wrap="square" lIns="0" tIns="79708" rIns="0" bIns="0" rtlCol="0">
            <a:spAutoFit/>
          </a:bodyPr>
          <a:lstStyle/>
          <a:p>
            <a:pPr algn="ctr">
              <a:spcBef>
                <a:spcPts val="628"/>
              </a:spcBef>
            </a:pPr>
            <a:r>
              <a:rPr sz="2956" spc="111" dirty="0">
                <a:latin typeface="Arial MT"/>
                <a:cs typeface="Arial MT"/>
              </a:rPr>
              <a:t>LM</a:t>
            </a:r>
            <a:endParaRPr sz="2956">
              <a:latin typeface="Arial MT"/>
              <a:cs typeface="Arial MT"/>
            </a:endParaRPr>
          </a:p>
        </p:txBody>
      </p:sp>
      <p:sp>
        <p:nvSpPr>
          <p:cNvPr id="4" name="object 4"/>
          <p:cNvSpPr txBox="1"/>
          <p:nvPr/>
        </p:nvSpPr>
        <p:spPr>
          <a:xfrm>
            <a:off x="3491381"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5" name="object 5"/>
          <p:cNvSpPr txBox="1"/>
          <p:nvPr/>
        </p:nvSpPr>
        <p:spPr>
          <a:xfrm>
            <a:off x="3866309" y="3218400"/>
            <a:ext cx="301794" cy="199115"/>
          </a:xfrm>
          <a:prstGeom prst="rect">
            <a:avLst/>
          </a:prstGeom>
          <a:solidFill>
            <a:srgbClr val="00A1FF"/>
          </a:solidFill>
        </p:spPr>
        <p:txBody>
          <a:bodyPr vert="horz" wrap="square" lIns="0" tIns="17039" rIns="0" bIns="0" rtlCol="0">
            <a:spAutoFit/>
          </a:bodyPr>
          <a:lstStyle/>
          <a:p>
            <a:pPr marL="40721">
              <a:spcBef>
                <a:spcPts val="134"/>
              </a:spcBef>
            </a:pPr>
            <a:r>
              <a:rPr sz="1182" spc="50" dirty="0">
                <a:latin typeface="Arial MT"/>
                <a:cs typeface="Arial MT"/>
              </a:rPr>
              <a:t>cat</a:t>
            </a:r>
            <a:endParaRPr sz="1182">
              <a:latin typeface="Arial MT"/>
              <a:cs typeface="Arial MT"/>
            </a:endParaRPr>
          </a:p>
        </p:txBody>
      </p:sp>
      <p:sp>
        <p:nvSpPr>
          <p:cNvPr id="6" name="object 6"/>
          <p:cNvSpPr txBox="1"/>
          <p:nvPr/>
        </p:nvSpPr>
        <p:spPr>
          <a:xfrm>
            <a:off x="4241237" y="3218400"/>
            <a:ext cx="301794" cy="199115"/>
          </a:xfrm>
          <a:prstGeom prst="rect">
            <a:avLst/>
          </a:prstGeom>
          <a:solidFill>
            <a:srgbClr val="00A1FF"/>
          </a:solidFill>
        </p:spPr>
        <p:txBody>
          <a:bodyPr vert="horz" wrap="square" lIns="0" tIns="17039" rIns="0" bIns="0" rtlCol="0">
            <a:spAutoFit/>
          </a:bodyPr>
          <a:lstStyle/>
          <a:p>
            <a:pPr marL="43320">
              <a:spcBef>
                <a:spcPts val="134"/>
              </a:spcBef>
            </a:pPr>
            <a:r>
              <a:rPr sz="1182" spc="36" dirty="0">
                <a:latin typeface="Arial MT"/>
                <a:cs typeface="Arial MT"/>
              </a:rPr>
              <a:t>sat</a:t>
            </a:r>
            <a:endParaRPr sz="1182">
              <a:latin typeface="Arial MT"/>
              <a:cs typeface="Arial MT"/>
            </a:endParaRPr>
          </a:p>
        </p:txBody>
      </p:sp>
      <p:sp>
        <p:nvSpPr>
          <p:cNvPr id="7" name="object 7"/>
          <p:cNvSpPr txBox="1"/>
          <p:nvPr/>
        </p:nvSpPr>
        <p:spPr>
          <a:xfrm>
            <a:off x="4616165" y="3218400"/>
            <a:ext cx="301794" cy="199115"/>
          </a:xfrm>
          <a:prstGeom prst="rect">
            <a:avLst/>
          </a:prstGeom>
          <a:solidFill>
            <a:srgbClr val="00A1FF"/>
          </a:solidFill>
        </p:spPr>
        <p:txBody>
          <a:bodyPr vert="horz" wrap="square" lIns="0" tIns="17039" rIns="0" bIns="0" rtlCol="0">
            <a:spAutoFit/>
          </a:bodyPr>
          <a:lstStyle/>
          <a:p>
            <a:pPr marL="61803">
              <a:spcBef>
                <a:spcPts val="134"/>
              </a:spcBef>
            </a:pPr>
            <a:r>
              <a:rPr sz="1182" spc="41" dirty="0">
                <a:latin typeface="Arial MT"/>
                <a:cs typeface="Arial MT"/>
              </a:rPr>
              <a:t>on</a:t>
            </a:r>
            <a:endParaRPr sz="1182">
              <a:latin typeface="Arial MT"/>
              <a:cs typeface="Arial MT"/>
            </a:endParaRPr>
          </a:p>
        </p:txBody>
      </p:sp>
      <p:sp>
        <p:nvSpPr>
          <p:cNvPr id="8" name="object 8"/>
          <p:cNvSpPr txBox="1"/>
          <p:nvPr/>
        </p:nvSpPr>
        <p:spPr>
          <a:xfrm>
            <a:off x="4956888"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9" name="object 9"/>
          <p:cNvSpPr txBox="1"/>
          <p:nvPr/>
        </p:nvSpPr>
        <p:spPr>
          <a:xfrm>
            <a:off x="5297611" y="3218400"/>
            <a:ext cx="342804" cy="199115"/>
          </a:xfrm>
          <a:prstGeom prst="rect">
            <a:avLst/>
          </a:prstGeom>
          <a:solidFill>
            <a:srgbClr val="00A1FF"/>
          </a:solidFill>
        </p:spPr>
        <p:txBody>
          <a:bodyPr vert="horz" wrap="square" lIns="0" tIns="17039" rIns="0" bIns="0" rtlCol="0">
            <a:spAutoFit/>
          </a:bodyPr>
          <a:lstStyle/>
          <a:p>
            <a:pPr marL="37255">
              <a:spcBef>
                <a:spcPts val="134"/>
              </a:spcBef>
            </a:pPr>
            <a:r>
              <a:rPr sz="1182" spc="45" dirty="0">
                <a:latin typeface="Arial MT"/>
                <a:cs typeface="Arial MT"/>
              </a:rPr>
              <a:t>mat</a:t>
            </a:r>
            <a:endParaRPr sz="1182">
              <a:latin typeface="Arial MT"/>
              <a:cs typeface="Arial MT"/>
            </a:endParaRPr>
          </a:p>
        </p:txBody>
      </p:sp>
      <p:sp>
        <p:nvSpPr>
          <p:cNvPr id="10" name="object 10"/>
          <p:cNvSpPr/>
          <p:nvPr/>
        </p:nvSpPr>
        <p:spPr>
          <a:xfrm>
            <a:off x="4309647" y="2690965"/>
            <a:ext cx="476229" cy="431176"/>
          </a:xfrm>
          <a:custGeom>
            <a:avLst/>
            <a:gdLst/>
            <a:ahLst/>
            <a:cxnLst/>
            <a:rect l="l" t="t" r="r" b="b"/>
            <a:pathLst>
              <a:path w="1047115" h="948054">
                <a:moveTo>
                  <a:pt x="523544" y="0"/>
                </a:moveTo>
                <a:lnTo>
                  <a:pt x="0" y="602250"/>
                </a:lnTo>
                <a:lnTo>
                  <a:pt x="342838" y="602250"/>
                </a:lnTo>
                <a:lnTo>
                  <a:pt x="342838" y="947758"/>
                </a:lnTo>
                <a:lnTo>
                  <a:pt x="704248" y="947758"/>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1" name="object 11"/>
          <p:cNvSpPr/>
          <p:nvPr/>
        </p:nvSpPr>
        <p:spPr>
          <a:xfrm>
            <a:off x="4309647" y="1503182"/>
            <a:ext cx="476229" cy="431176"/>
          </a:xfrm>
          <a:custGeom>
            <a:avLst/>
            <a:gdLst/>
            <a:ahLst/>
            <a:cxnLst/>
            <a:rect l="l" t="t" r="r" b="b"/>
            <a:pathLst>
              <a:path w="1047115" h="948054">
                <a:moveTo>
                  <a:pt x="523544" y="0"/>
                </a:moveTo>
                <a:lnTo>
                  <a:pt x="0" y="602250"/>
                </a:lnTo>
                <a:lnTo>
                  <a:pt x="342838" y="602250"/>
                </a:lnTo>
                <a:lnTo>
                  <a:pt x="342838" y="947759"/>
                </a:lnTo>
                <a:lnTo>
                  <a:pt x="704248" y="947759"/>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2" name="object 12"/>
          <p:cNvSpPr txBox="1"/>
          <p:nvPr/>
        </p:nvSpPr>
        <p:spPr>
          <a:xfrm>
            <a:off x="3450910" y="1234390"/>
            <a:ext cx="342804" cy="199115"/>
          </a:xfrm>
          <a:prstGeom prst="rect">
            <a:avLst/>
          </a:prstGeom>
          <a:solidFill>
            <a:srgbClr val="60D937"/>
          </a:solidFill>
        </p:spPr>
        <p:txBody>
          <a:bodyPr vert="horz" wrap="square" lIns="0" tIns="17039" rIns="0" bIns="0" rtlCol="0">
            <a:spAutoFit/>
          </a:bodyPr>
          <a:lstStyle/>
          <a:p>
            <a:pPr marL="59781">
              <a:spcBef>
                <a:spcPts val="134"/>
              </a:spcBef>
            </a:pPr>
            <a:r>
              <a:rPr sz="1182" spc="36" dirty="0">
                <a:latin typeface="Arial MT"/>
                <a:cs typeface="Arial MT"/>
              </a:rPr>
              <a:t>the</a:t>
            </a:r>
            <a:endParaRPr sz="1182">
              <a:latin typeface="Arial MT"/>
              <a:cs typeface="Arial MT"/>
            </a:endParaRPr>
          </a:p>
        </p:txBody>
      </p:sp>
      <p:sp>
        <p:nvSpPr>
          <p:cNvPr id="13" name="object 13"/>
          <p:cNvSpPr/>
          <p:nvPr/>
        </p:nvSpPr>
        <p:spPr>
          <a:xfrm>
            <a:off x="3845758"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4" name="object 14"/>
          <p:cNvSpPr/>
          <p:nvPr/>
        </p:nvSpPr>
        <p:spPr>
          <a:xfrm>
            <a:off x="422068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5" name="object 15"/>
          <p:cNvSpPr/>
          <p:nvPr/>
        </p:nvSpPr>
        <p:spPr>
          <a:xfrm>
            <a:off x="4595613"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6" name="object 16"/>
          <p:cNvSpPr/>
          <p:nvPr/>
        </p:nvSpPr>
        <p:spPr>
          <a:xfrm>
            <a:off x="497035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7" name="object 17"/>
          <p:cNvSpPr/>
          <p:nvPr/>
        </p:nvSpPr>
        <p:spPr>
          <a:xfrm>
            <a:off x="5345099"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8" name="object 18"/>
          <p:cNvSpPr txBox="1"/>
          <p:nvPr/>
        </p:nvSpPr>
        <p:spPr>
          <a:xfrm>
            <a:off x="3877355" y="1243510"/>
            <a:ext cx="1783041" cy="189783"/>
          </a:xfrm>
          <a:prstGeom prst="rect">
            <a:avLst/>
          </a:prstGeom>
        </p:spPr>
        <p:txBody>
          <a:bodyPr vert="horz" wrap="square" lIns="0" tIns="7798" rIns="0" bIns="0" rtlCol="0">
            <a:spAutoFit/>
          </a:bodyPr>
          <a:lstStyle/>
          <a:p>
            <a:pPr marL="5776">
              <a:spcBef>
                <a:spcPts val="61"/>
              </a:spcBef>
              <a:tabLst>
                <a:tab pos="373416" algn="l"/>
                <a:tab pos="755496" algn="l"/>
                <a:tab pos="1133243" algn="l"/>
                <a:tab pos="1500883" algn="l"/>
              </a:tabLst>
            </a:pPr>
            <a:r>
              <a:rPr sz="1182" spc="45" dirty="0">
                <a:latin typeface="Arial MT"/>
                <a:cs typeface="Arial MT"/>
              </a:rPr>
              <a:t>mat	</a:t>
            </a:r>
            <a:r>
              <a:rPr sz="1182" spc="39" dirty="0">
                <a:latin typeface="Arial MT"/>
                <a:cs typeface="Arial MT"/>
              </a:rPr>
              <a:t>was	</a:t>
            </a:r>
            <a:r>
              <a:rPr sz="1182" spc="50" dirty="0">
                <a:latin typeface="Arial MT"/>
                <a:cs typeface="Arial MT"/>
              </a:rPr>
              <a:t>soft	</a:t>
            </a:r>
            <a:r>
              <a:rPr sz="1182" spc="30" dirty="0">
                <a:latin typeface="Arial MT"/>
                <a:cs typeface="Arial MT"/>
              </a:rPr>
              <a:t>&lt;s&gt;	</a:t>
            </a:r>
            <a:r>
              <a:rPr sz="1182" spc="43" dirty="0">
                <a:latin typeface="Arial MT"/>
                <a:cs typeface="Arial MT"/>
              </a:rPr>
              <a:t>&lt;p&gt;</a:t>
            </a:r>
            <a:endParaRPr sz="1182">
              <a:latin typeface="Arial MT"/>
              <a:cs typeface="Arial MT"/>
            </a:endParaRPr>
          </a:p>
        </p:txBody>
      </p:sp>
      <p:sp>
        <p:nvSpPr>
          <p:cNvPr id="19" name="object 19"/>
          <p:cNvSpPr txBox="1"/>
          <p:nvPr/>
        </p:nvSpPr>
        <p:spPr>
          <a:xfrm>
            <a:off x="145377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x1</a:t>
            </a:r>
            <a:endParaRPr sz="1182">
              <a:latin typeface="Arial MT"/>
              <a:cs typeface="Arial MT"/>
            </a:endParaRPr>
          </a:p>
        </p:txBody>
      </p:sp>
      <p:pic>
        <p:nvPicPr>
          <p:cNvPr id="20" name="object 20"/>
          <p:cNvPicPr/>
          <p:nvPr/>
        </p:nvPicPr>
        <p:blipFill>
          <a:blip r:embed="rId2" cstate="print"/>
          <a:stretch>
            <a:fillRect/>
          </a:stretch>
        </p:blipFill>
        <p:spPr>
          <a:xfrm>
            <a:off x="1934254" y="3511612"/>
            <a:ext cx="460342" cy="308378"/>
          </a:xfrm>
          <a:prstGeom prst="rect">
            <a:avLst/>
          </a:prstGeom>
        </p:spPr>
      </p:pic>
      <p:sp>
        <p:nvSpPr>
          <p:cNvPr id="21" name="object 21"/>
          <p:cNvSpPr txBox="1"/>
          <p:nvPr/>
        </p:nvSpPr>
        <p:spPr>
          <a:xfrm>
            <a:off x="1072623" y="3821530"/>
            <a:ext cx="1195048" cy="143803"/>
          </a:xfrm>
          <a:prstGeom prst="rect">
            <a:avLst/>
          </a:prstGeom>
        </p:spPr>
        <p:txBody>
          <a:bodyPr vert="horz" wrap="square" lIns="0" tIns="7220" rIns="0" bIns="0" rtlCol="0">
            <a:spAutoFit/>
          </a:bodyPr>
          <a:lstStyle/>
          <a:p>
            <a:pPr marL="5776">
              <a:spcBef>
                <a:spcPts val="57"/>
              </a:spcBef>
            </a:pPr>
            <a:r>
              <a:rPr sz="887" dirty="0">
                <a:solidFill>
                  <a:srgbClr val="5E5E5E"/>
                </a:solidFill>
                <a:latin typeface="Trebuchet MS"/>
                <a:cs typeface="Trebuchet MS"/>
              </a:rPr>
              <a:t>soft</a:t>
            </a:r>
            <a:r>
              <a:rPr sz="887" spc="-32" dirty="0">
                <a:solidFill>
                  <a:srgbClr val="5E5E5E"/>
                </a:solidFill>
                <a:latin typeface="Trebuchet MS"/>
                <a:cs typeface="Trebuchet MS"/>
              </a:rPr>
              <a:t> </a:t>
            </a:r>
            <a:r>
              <a:rPr sz="887" spc="-30" dirty="0">
                <a:solidFill>
                  <a:srgbClr val="5E5E5E"/>
                </a:solidFill>
                <a:latin typeface="Trebuchet MS"/>
                <a:cs typeface="Trebuchet MS"/>
              </a:rPr>
              <a:t>(trainable) </a:t>
            </a:r>
            <a:r>
              <a:rPr sz="887" spc="14" dirty="0">
                <a:solidFill>
                  <a:srgbClr val="5E5E5E"/>
                </a:solidFill>
                <a:latin typeface="Trebuchet MS"/>
                <a:cs typeface="Trebuchet MS"/>
              </a:rPr>
              <a:t>prompts</a:t>
            </a:r>
            <a:endParaRPr sz="887">
              <a:latin typeface="Trebuchet MS"/>
              <a:cs typeface="Trebuchet MS"/>
            </a:endParaRPr>
          </a:p>
        </p:txBody>
      </p:sp>
      <p:pic>
        <p:nvPicPr>
          <p:cNvPr id="22" name="object 22"/>
          <p:cNvPicPr/>
          <p:nvPr/>
        </p:nvPicPr>
        <p:blipFill>
          <a:blip r:embed="rId3" cstate="print"/>
          <a:stretch>
            <a:fillRect/>
          </a:stretch>
        </p:blipFill>
        <p:spPr>
          <a:xfrm>
            <a:off x="4055711" y="3580721"/>
            <a:ext cx="127182" cy="212465"/>
          </a:xfrm>
          <a:prstGeom prst="rect">
            <a:avLst/>
          </a:prstGeom>
        </p:spPr>
      </p:pic>
      <p:sp>
        <p:nvSpPr>
          <p:cNvPr id="23" name="object 23"/>
          <p:cNvSpPr txBox="1"/>
          <p:nvPr/>
        </p:nvSpPr>
        <p:spPr>
          <a:xfrm>
            <a:off x="3883259" y="3821530"/>
            <a:ext cx="268005" cy="143803"/>
          </a:xfrm>
          <a:prstGeom prst="rect">
            <a:avLst/>
          </a:prstGeom>
        </p:spPr>
        <p:txBody>
          <a:bodyPr vert="horz" wrap="square" lIns="0" tIns="7220" rIns="0" bIns="0" rtlCol="0">
            <a:spAutoFit/>
          </a:bodyPr>
          <a:lstStyle/>
          <a:p>
            <a:pPr marL="5776">
              <a:spcBef>
                <a:spcPts val="57"/>
              </a:spcBef>
            </a:pPr>
            <a:r>
              <a:rPr sz="887" spc="-11" dirty="0">
                <a:solidFill>
                  <a:srgbClr val="5E5E5E"/>
                </a:solidFill>
                <a:latin typeface="Trebuchet MS"/>
                <a:cs typeface="Trebuchet MS"/>
              </a:rPr>
              <a:t>input</a:t>
            </a:r>
            <a:endParaRPr sz="887">
              <a:latin typeface="Trebuchet MS"/>
              <a:cs typeface="Trebuchet MS"/>
            </a:endParaRPr>
          </a:p>
        </p:txBody>
      </p:sp>
      <p:pic>
        <p:nvPicPr>
          <p:cNvPr id="24" name="object 24"/>
          <p:cNvPicPr/>
          <p:nvPr/>
        </p:nvPicPr>
        <p:blipFill>
          <a:blip r:embed="rId4" cstate="print"/>
          <a:stretch>
            <a:fillRect/>
          </a:stretch>
        </p:blipFill>
        <p:spPr>
          <a:xfrm>
            <a:off x="4739388" y="965083"/>
            <a:ext cx="211413" cy="214092"/>
          </a:xfrm>
          <a:prstGeom prst="rect">
            <a:avLst/>
          </a:prstGeom>
        </p:spPr>
      </p:pic>
      <p:sp>
        <p:nvSpPr>
          <p:cNvPr id="25" name="object 25"/>
          <p:cNvSpPr txBox="1"/>
          <p:nvPr/>
        </p:nvSpPr>
        <p:spPr>
          <a:xfrm>
            <a:off x="5087252" y="741933"/>
            <a:ext cx="344248"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output</a:t>
            </a:r>
            <a:endParaRPr sz="887">
              <a:latin typeface="Trebuchet MS"/>
              <a:cs typeface="Trebuchet MS"/>
            </a:endParaRPr>
          </a:p>
        </p:txBody>
      </p:sp>
      <p:sp>
        <p:nvSpPr>
          <p:cNvPr id="26" name="object 26"/>
          <p:cNvSpPr txBox="1"/>
          <p:nvPr/>
        </p:nvSpPr>
        <p:spPr>
          <a:xfrm>
            <a:off x="184082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x2</a:t>
            </a:r>
            <a:endParaRPr sz="1182">
              <a:latin typeface="Arial MT"/>
              <a:cs typeface="Arial MT"/>
            </a:endParaRPr>
          </a:p>
        </p:txBody>
      </p:sp>
      <p:sp>
        <p:nvSpPr>
          <p:cNvPr id="27" name="object 27"/>
          <p:cNvSpPr txBox="1"/>
          <p:nvPr/>
        </p:nvSpPr>
        <p:spPr>
          <a:xfrm>
            <a:off x="222787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x3</a:t>
            </a:r>
            <a:endParaRPr sz="1182">
              <a:latin typeface="Arial MT"/>
              <a:cs typeface="Arial MT"/>
            </a:endParaRPr>
          </a:p>
        </p:txBody>
      </p:sp>
      <p:sp>
        <p:nvSpPr>
          <p:cNvPr id="28" name="object 28"/>
          <p:cNvSpPr txBox="1"/>
          <p:nvPr/>
        </p:nvSpPr>
        <p:spPr>
          <a:xfrm>
            <a:off x="2614925" y="3223593"/>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x4</a:t>
            </a:r>
            <a:endParaRPr sz="1182">
              <a:latin typeface="Arial MT"/>
              <a:cs typeface="Arial MT"/>
            </a:endParaRPr>
          </a:p>
        </p:txBody>
      </p:sp>
      <p:sp>
        <p:nvSpPr>
          <p:cNvPr id="29" name="object 29"/>
          <p:cNvSpPr txBox="1"/>
          <p:nvPr/>
        </p:nvSpPr>
        <p:spPr>
          <a:xfrm>
            <a:off x="3001976" y="3224443"/>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x5</a:t>
            </a:r>
            <a:endParaRPr sz="1182">
              <a:latin typeface="Arial MT"/>
              <a:cs typeface="Arial MT"/>
            </a:endParaRPr>
          </a:p>
        </p:txBody>
      </p:sp>
      <p:sp>
        <p:nvSpPr>
          <p:cNvPr id="34" name="object 2">
            <a:extLst>
              <a:ext uri="{FF2B5EF4-FFF2-40B4-BE49-F238E27FC236}">
                <a16:creationId xmlns:a16="http://schemas.microsoft.com/office/drawing/2014/main" id="{872D82FF-0478-17DE-7729-1F4B0140D95E}"/>
              </a:ext>
            </a:extLst>
          </p:cNvPr>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dirty="0">
                <a:latin typeface="Tahoma" panose="020B0604030504040204" pitchFamily="34" charset="0"/>
                <a:ea typeface="Tahoma" panose="020B0604030504040204" pitchFamily="34" charset="0"/>
                <a:cs typeface="Tahoma" panose="020B0604030504040204" pitchFamily="34" charset="0"/>
              </a:rPr>
              <a:t>Prompt tuning (Soft</a:t>
            </a:r>
            <a:r>
              <a:rPr lang="en-US" sz="3297" spc="-30" dirty="0">
                <a:latin typeface="Tahoma" panose="020B0604030504040204" pitchFamily="34" charset="0"/>
                <a:ea typeface="Tahoma" panose="020B0604030504040204" pitchFamily="34" charset="0"/>
                <a:cs typeface="Tahoma" panose="020B0604030504040204" pitchFamily="34" charset="0"/>
              </a:rPr>
              <a:t> </a:t>
            </a:r>
            <a:r>
              <a:rPr lang="en-US" sz="3297" spc="-11" dirty="0">
                <a:latin typeface="Tahoma" panose="020B0604030504040204" pitchFamily="34" charset="0"/>
                <a:ea typeface="Tahoma" panose="020B0604030504040204" pitchFamily="34" charset="0"/>
                <a:cs typeface="Tahoma" panose="020B0604030504040204" pitchFamily="34" charset="0"/>
              </a:rPr>
              <a:t>Prompts)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32" name="Rounded Rectangular Callout 31">
            <a:extLst>
              <a:ext uri="{FF2B5EF4-FFF2-40B4-BE49-F238E27FC236}">
                <a16:creationId xmlns:a16="http://schemas.microsoft.com/office/drawing/2014/main" id="{DE365871-07BE-6328-7BE4-BADF98573980}"/>
              </a:ext>
            </a:extLst>
          </p:cNvPr>
          <p:cNvSpPr/>
          <p:nvPr/>
        </p:nvSpPr>
        <p:spPr>
          <a:xfrm>
            <a:off x="6344816" y="1834853"/>
            <a:ext cx="1511560" cy="697849"/>
          </a:xfrm>
          <a:prstGeom prst="wedgeRoundRectCallout">
            <a:avLst>
              <a:gd name="adj1" fmla="val -73919"/>
              <a:gd name="adj2" fmla="val 21051"/>
              <a:gd name="adj3" fmla="val 16667"/>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spcBef>
                <a:spcPts val="48"/>
              </a:spcBef>
            </a:pPr>
            <a:r>
              <a:rPr lang="en-US" sz="1800" spc="146" dirty="0">
                <a:solidFill>
                  <a:srgbClr val="5E5E5E"/>
                </a:solidFill>
                <a:latin typeface="Trebuchet MS"/>
                <a:cs typeface="Trebuchet MS"/>
              </a:rPr>
              <a:t>FROZEN</a:t>
            </a:r>
            <a:endParaRPr lang="en-US" sz="1800" dirty="0">
              <a:latin typeface="Trebuchet MS"/>
              <a:cs typeface="Trebuchet MS"/>
            </a:endParaRPr>
          </a:p>
          <a:p>
            <a:pPr algn="ctr"/>
            <a:r>
              <a:rPr lang="en-US" sz="1800" spc="-23" dirty="0">
                <a:solidFill>
                  <a:srgbClr val="5E5E5E"/>
                </a:solidFill>
                <a:latin typeface="Trebuchet MS"/>
                <a:cs typeface="Trebuchet MS"/>
              </a:rPr>
              <a:t>not</a:t>
            </a:r>
            <a:r>
              <a:rPr lang="en-US" sz="1800" spc="-82" dirty="0">
                <a:solidFill>
                  <a:srgbClr val="5E5E5E"/>
                </a:solidFill>
                <a:latin typeface="Trebuchet MS"/>
                <a:cs typeface="Trebuchet MS"/>
              </a:rPr>
              <a:t> </a:t>
            </a:r>
            <a:r>
              <a:rPr lang="en-US" sz="1800" spc="-41" dirty="0">
                <a:solidFill>
                  <a:srgbClr val="5E5E5E"/>
                </a:solidFill>
                <a:latin typeface="Trebuchet MS"/>
                <a:cs typeface="Trebuchet MS"/>
              </a:rPr>
              <a:t>trained</a:t>
            </a:r>
            <a:endParaRPr lang="en-US" sz="1800" dirty="0">
              <a:latin typeface="Trebuchet MS"/>
              <a:cs typeface="Trebuchet MS"/>
            </a:endParaRPr>
          </a:p>
        </p:txBody>
      </p:sp>
      <p:sp>
        <p:nvSpPr>
          <p:cNvPr id="39" name="Rounded Rectangular Callout 38">
            <a:extLst>
              <a:ext uri="{FF2B5EF4-FFF2-40B4-BE49-F238E27FC236}">
                <a16:creationId xmlns:a16="http://schemas.microsoft.com/office/drawing/2014/main" id="{6181016C-4C50-A4FA-2955-4C670BE99C1D}"/>
              </a:ext>
            </a:extLst>
          </p:cNvPr>
          <p:cNvSpPr/>
          <p:nvPr/>
        </p:nvSpPr>
        <p:spPr>
          <a:xfrm>
            <a:off x="442731" y="2050747"/>
            <a:ext cx="2343596" cy="697849"/>
          </a:xfrm>
          <a:prstGeom prst="wedgeRoundRectCallout">
            <a:avLst>
              <a:gd name="adj1" fmla="val 23647"/>
              <a:gd name="adj2" fmla="val 85229"/>
              <a:gd name="adj3" fmla="val 16667"/>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5776" marR="2310">
              <a:spcBef>
                <a:spcPts val="52"/>
              </a:spcBef>
            </a:pPr>
            <a:r>
              <a:rPr lang="en-US" dirty="0">
                <a:latin typeface="Tahoma" panose="020B0604030504040204" pitchFamily="34" charset="0"/>
                <a:ea typeface="Tahoma" panose="020B0604030504040204" pitchFamily="34" charset="0"/>
                <a:cs typeface="Tahoma" panose="020B0604030504040204" pitchFamily="34" charset="0"/>
              </a:rPr>
              <a:t>only the model’s input embeddings is fine-tuned via gradient descent.</a:t>
            </a:r>
          </a:p>
        </p:txBody>
      </p:sp>
      <p:sp>
        <p:nvSpPr>
          <p:cNvPr id="40" name="Rounded Rectangular Callout 39">
            <a:extLst>
              <a:ext uri="{FF2B5EF4-FFF2-40B4-BE49-F238E27FC236}">
                <a16:creationId xmlns:a16="http://schemas.microsoft.com/office/drawing/2014/main" id="{2788747B-8303-6366-455D-B88F2FE12265}"/>
              </a:ext>
            </a:extLst>
          </p:cNvPr>
          <p:cNvSpPr/>
          <p:nvPr/>
        </p:nvSpPr>
        <p:spPr>
          <a:xfrm>
            <a:off x="1334966" y="4170160"/>
            <a:ext cx="3450910" cy="697849"/>
          </a:xfrm>
          <a:prstGeom prst="wedgeRoundRectCallout">
            <a:avLst>
              <a:gd name="adj1" fmla="val -16975"/>
              <a:gd name="adj2" fmla="val -80565"/>
              <a:gd name="adj3" fmla="val 16667"/>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5776" marR="2310">
              <a:spcBef>
                <a:spcPts val="52"/>
              </a:spcBef>
            </a:pPr>
            <a:r>
              <a:rPr lang="en-US" dirty="0">
                <a:latin typeface="Tahoma" panose="020B0604030504040204" pitchFamily="34" charset="0"/>
                <a:ea typeface="Tahoma" panose="020B0604030504040204" pitchFamily="34" charset="0"/>
                <a:cs typeface="Tahoma" panose="020B0604030504040204" pitchFamily="34" charset="0"/>
              </a:rPr>
              <a:t>It is better to initialize soft prompts from existing vocab than randomly. [Lester et al., 2021]</a:t>
            </a:r>
          </a:p>
        </p:txBody>
      </p:sp>
    </p:spTree>
    <p:extLst>
      <p:ext uri="{BB962C8B-B14F-4D97-AF65-F5344CB8AC3E}">
        <p14:creationId xmlns:p14="http://schemas.microsoft.com/office/powerpoint/2010/main" val="3119166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13E5-999D-2A4B-5A14-DEECA1D54175}"/>
              </a:ext>
            </a:extLst>
          </p:cNvPr>
          <p:cNvSpPr>
            <a:spLocks noGrp="1"/>
          </p:cNvSpPr>
          <p:nvPr>
            <p:ph type="title"/>
          </p:nvPr>
        </p:nvSpPr>
        <p:spPr/>
        <p:txBody>
          <a:bodyPr/>
          <a:lstStyle/>
          <a:p>
            <a:r>
              <a:rPr lang="en-US" sz="3200" dirty="0">
                <a:latin typeface="Tahoma" panose="020B0604030504040204" pitchFamily="34" charset="0"/>
                <a:ea typeface="Tahoma" panose="020B0604030504040204" pitchFamily="34" charset="0"/>
                <a:cs typeface="Tahoma" panose="020B0604030504040204" pitchFamily="34" charset="0"/>
              </a:rPr>
              <a:t>Prompt tuning (Soft</a:t>
            </a:r>
            <a:r>
              <a:rPr lang="en-US" sz="3200" spc="-30" dirty="0">
                <a:latin typeface="Tahoma" panose="020B0604030504040204" pitchFamily="34" charset="0"/>
                <a:ea typeface="Tahoma" panose="020B0604030504040204" pitchFamily="34" charset="0"/>
                <a:cs typeface="Tahoma" panose="020B0604030504040204" pitchFamily="34" charset="0"/>
              </a:rPr>
              <a:t> </a:t>
            </a:r>
            <a:r>
              <a:rPr lang="en-US" sz="3200" spc="-11" dirty="0">
                <a:latin typeface="Tahoma" panose="020B0604030504040204" pitchFamily="34" charset="0"/>
                <a:ea typeface="Tahoma" panose="020B0604030504040204" pitchFamily="34" charset="0"/>
                <a:cs typeface="Tahoma" panose="020B0604030504040204" pitchFamily="34" charset="0"/>
              </a:rPr>
              <a:t>Prompts)</a:t>
            </a:r>
            <a:endParaRPr lang="en-US" dirty="0"/>
          </a:p>
        </p:txBody>
      </p:sp>
      <p:sp>
        <p:nvSpPr>
          <p:cNvPr id="3" name="Text Placeholder 2">
            <a:extLst>
              <a:ext uri="{FF2B5EF4-FFF2-40B4-BE49-F238E27FC236}">
                <a16:creationId xmlns:a16="http://schemas.microsoft.com/office/drawing/2014/main" id="{07C5EDFD-77DC-CC9D-7DC0-C6AD878AF127}"/>
              </a:ext>
            </a:extLst>
          </p:cNvPr>
          <p:cNvSpPr>
            <a:spLocks noGrp="1"/>
          </p:cNvSpPr>
          <p:nvPr>
            <p:ph type="body" sz="quarter" idx="16"/>
          </p:nvPr>
        </p:nvSpPr>
        <p:spPr/>
        <p:txBody>
          <a:bodyPr/>
          <a:lstStyle/>
          <a:p>
            <a:endParaRPr lang="en-US"/>
          </a:p>
        </p:txBody>
      </p:sp>
      <p:pic>
        <p:nvPicPr>
          <p:cNvPr id="4" name="Picture 3" descr="A diagram of a transformer layer&#10;&#10;Description automatically generated">
            <a:extLst>
              <a:ext uri="{FF2B5EF4-FFF2-40B4-BE49-F238E27FC236}">
                <a16:creationId xmlns:a16="http://schemas.microsoft.com/office/drawing/2014/main" id="{0D637F95-B8DB-3F2D-54DE-E90D599E7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934" y="1115143"/>
            <a:ext cx="7772400" cy="3319669"/>
          </a:xfrm>
          <a:prstGeom prst="rect">
            <a:avLst/>
          </a:prstGeom>
        </p:spPr>
      </p:pic>
      <p:sp>
        <p:nvSpPr>
          <p:cNvPr id="7" name="TextBox 6">
            <a:extLst>
              <a:ext uri="{FF2B5EF4-FFF2-40B4-BE49-F238E27FC236}">
                <a16:creationId xmlns:a16="http://schemas.microsoft.com/office/drawing/2014/main" id="{775003F6-8458-BF54-0C35-B7668A069159}"/>
              </a:ext>
            </a:extLst>
          </p:cNvPr>
          <p:cNvSpPr txBox="1"/>
          <p:nvPr/>
        </p:nvSpPr>
        <p:spPr>
          <a:xfrm>
            <a:off x="6359980" y="4782499"/>
            <a:ext cx="2122714" cy="261610"/>
          </a:xfrm>
          <a:prstGeom prst="rect">
            <a:avLst/>
          </a:prstGeom>
          <a:noFill/>
        </p:spPr>
        <p:txBody>
          <a:bodyPr wrap="square">
            <a:spAutoFit/>
          </a:bodyPr>
          <a:lstStyle/>
          <a:p>
            <a:pPr algn="ctr"/>
            <a:r>
              <a:rPr lang="en-US" sz="1100" dirty="0">
                <a:solidFill>
                  <a:schemeClr val="bg1">
                    <a:lumMod val="50000"/>
                  </a:schemeClr>
                </a:solidFill>
              </a:rPr>
              <a:t>[Slide credit: </a:t>
            </a:r>
            <a:r>
              <a:rPr lang="en-US" sz="1100" dirty="0" err="1">
                <a:solidFill>
                  <a:schemeClr val="bg1">
                    <a:lumMod val="50000"/>
                  </a:schemeClr>
                </a:solidFill>
              </a:rPr>
              <a:t>Samet</a:t>
            </a:r>
            <a:r>
              <a:rPr lang="en-US" sz="1100" dirty="0">
                <a:solidFill>
                  <a:schemeClr val="bg1">
                    <a:lumMod val="50000"/>
                  </a:schemeClr>
                </a:solidFill>
              </a:rPr>
              <a:t> </a:t>
            </a:r>
            <a:r>
              <a:rPr lang="en-US" sz="1100" dirty="0" err="1">
                <a:solidFill>
                  <a:schemeClr val="bg1">
                    <a:lumMod val="50000"/>
                  </a:schemeClr>
                </a:solidFill>
              </a:rPr>
              <a:t>Oymak</a:t>
            </a:r>
            <a:r>
              <a:rPr lang="en-US" sz="1100" dirty="0">
                <a:solidFill>
                  <a:schemeClr val="bg1">
                    <a:lumMod val="50000"/>
                  </a:schemeClr>
                </a:solidFill>
              </a:rPr>
              <a:t>]</a:t>
            </a:r>
          </a:p>
        </p:txBody>
      </p:sp>
    </p:spTree>
    <p:extLst>
      <p:ext uri="{BB962C8B-B14F-4D97-AF65-F5344CB8AC3E}">
        <p14:creationId xmlns:p14="http://schemas.microsoft.com/office/powerpoint/2010/main" val="236450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r>
              <a:rPr lang="en-US" spc="-40" dirty="0"/>
              <a:t>: Effect of Model Size</a:t>
            </a:r>
            <a:endParaRPr spc="-40" dirty="0"/>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type="body" sz="quarter" idx="16"/>
          </p:nvPr>
        </p:nvSpPr>
        <p:spPr>
          <a:xfrm>
            <a:off x="533920" y="1390650"/>
            <a:ext cx="3687446" cy="3077573"/>
          </a:xfrm>
        </p:spPr>
        <p:txBody>
          <a:bodyPr>
            <a:normAutofit/>
          </a:bodyPr>
          <a:lstStyle/>
          <a:p>
            <a:pPr marL="12700" marR="5080">
              <a:lnSpc>
                <a:spcPct val="100000"/>
              </a:lnSpc>
              <a:spcBef>
                <a:spcPts val="100"/>
              </a:spcBef>
            </a:pPr>
            <a:r>
              <a:rPr lang="en-US" sz="1800" dirty="0"/>
              <a:t>Model tuning: fine-tuning the model for your task. </a:t>
            </a:r>
          </a:p>
          <a:p>
            <a:pPr marL="12700" marR="5080">
              <a:lnSpc>
                <a:spcPct val="100000"/>
              </a:lnSpc>
              <a:spcBef>
                <a:spcPts val="100"/>
              </a:spcBef>
            </a:pPr>
            <a:endParaRPr lang="en-US" sz="1800" dirty="0"/>
          </a:p>
          <a:p>
            <a:pPr marL="12700" marR="5080">
              <a:lnSpc>
                <a:spcPct val="100000"/>
              </a:lnSpc>
              <a:spcBef>
                <a:spcPts val="100"/>
              </a:spcBef>
            </a:pPr>
            <a:r>
              <a:rPr lang="en-US" sz="1800" dirty="0"/>
              <a:t>Prompt design: manually designing a problem. </a:t>
            </a:r>
            <a:br>
              <a:rPr lang="en-US" sz="1800" dirty="0"/>
            </a:br>
            <a:br>
              <a:rPr lang="en-US" sz="1800" dirty="0"/>
            </a:br>
            <a:endParaRPr lang="en-US" sz="1800" dirty="0"/>
          </a:p>
          <a:p>
            <a:pPr marL="12700" marR="5080">
              <a:lnSpc>
                <a:spcPct val="100000"/>
              </a:lnSpc>
              <a:spcBef>
                <a:spcPts val="100"/>
              </a:spcBef>
            </a:pPr>
            <a:r>
              <a:rPr lang="en-US" sz="1800" dirty="0"/>
              <a:t>Prompt tuning performs poorly</a:t>
            </a:r>
            <a:br>
              <a:rPr lang="en-US" sz="1800" dirty="0"/>
            </a:br>
            <a:r>
              <a:rPr lang="en-US" sz="1800" dirty="0"/>
              <a:t>at smaller model sizes and on harder tasks.</a:t>
            </a:r>
          </a:p>
          <a:p>
            <a:pPr marL="0" marR="5080" indent="0">
              <a:lnSpc>
                <a:spcPct val="100000"/>
              </a:lnSpc>
              <a:spcBef>
                <a:spcPts val="100"/>
              </a:spcBef>
              <a:buNone/>
            </a:pPr>
            <a:endParaRPr lang="en-US" spc="10" dirty="0">
              <a:solidFill>
                <a:schemeClr val="tx1"/>
              </a:solidFill>
            </a:endParaRPr>
          </a:p>
        </p:txBody>
      </p:sp>
      <p:sp>
        <p:nvSpPr>
          <p:cNvPr id="18" name="Google Shape;138;g1501cc781cf_0_0">
            <a:extLst>
              <a:ext uri="{FF2B5EF4-FFF2-40B4-BE49-F238E27FC236}">
                <a16:creationId xmlns:a16="http://schemas.microsoft.com/office/drawing/2014/main" id="{1D2574D1-EA50-878A-AB79-1B2A7CD6497A}"/>
              </a:ext>
            </a:extLst>
          </p:cNvPr>
          <p:cNvSpPr txBox="1"/>
          <p:nvPr/>
        </p:nvSpPr>
        <p:spPr>
          <a:xfrm>
            <a:off x="4724990" y="4820365"/>
            <a:ext cx="453330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The Power of Scale for Parameter-Efficient Prompt Tuning. Lester et al. 2021</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4" name="Google Shape;1088;p75">
            <a:extLst>
              <a:ext uri="{FF2B5EF4-FFF2-40B4-BE49-F238E27FC236}">
                <a16:creationId xmlns:a16="http://schemas.microsoft.com/office/drawing/2014/main" id="{0A54A4D5-14FC-14E1-663E-D0AF904DF416}"/>
              </a:ext>
            </a:extLst>
          </p:cNvPr>
          <p:cNvPicPr preferRelativeResize="0"/>
          <p:nvPr/>
        </p:nvPicPr>
        <p:blipFill>
          <a:blip r:embed="rId3">
            <a:alphaModFix/>
          </a:blip>
          <a:stretch>
            <a:fillRect/>
          </a:stretch>
        </p:blipFill>
        <p:spPr>
          <a:xfrm>
            <a:off x="4448886" y="1359802"/>
            <a:ext cx="4475324" cy="3416399"/>
          </a:xfrm>
          <a:prstGeom prst="rect">
            <a:avLst/>
          </a:prstGeom>
          <a:noFill/>
          <a:ln>
            <a:noFill/>
          </a:ln>
        </p:spPr>
      </p:pic>
      <p:grpSp>
        <p:nvGrpSpPr>
          <p:cNvPr id="6" name="Google Shape;1090;p75">
            <a:extLst>
              <a:ext uri="{FF2B5EF4-FFF2-40B4-BE49-F238E27FC236}">
                <a16:creationId xmlns:a16="http://schemas.microsoft.com/office/drawing/2014/main" id="{9B7B3D2F-6115-5156-C0C4-80F728DDC060}"/>
              </a:ext>
            </a:extLst>
          </p:cNvPr>
          <p:cNvGrpSpPr/>
          <p:nvPr/>
        </p:nvGrpSpPr>
        <p:grpSpPr>
          <a:xfrm>
            <a:off x="7195561" y="980802"/>
            <a:ext cx="2128200" cy="975300"/>
            <a:chOff x="7015775" y="773475"/>
            <a:chExt cx="2128200" cy="975300"/>
          </a:xfrm>
        </p:grpSpPr>
        <p:cxnSp>
          <p:nvCxnSpPr>
            <p:cNvPr id="7" name="Google Shape;1091;p75">
              <a:extLst>
                <a:ext uri="{FF2B5EF4-FFF2-40B4-BE49-F238E27FC236}">
                  <a16:creationId xmlns:a16="http://schemas.microsoft.com/office/drawing/2014/main" id="{04EB104F-C40C-E216-7744-53AAE4C19C3B}"/>
                </a:ext>
              </a:extLst>
            </p:cNvPr>
            <p:cNvCxnSpPr/>
            <p:nvPr/>
          </p:nvCxnSpPr>
          <p:spPr>
            <a:xfrm flipH="1">
              <a:off x="7355775" y="1604775"/>
              <a:ext cx="174300" cy="144000"/>
            </a:xfrm>
            <a:prstGeom prst="straightConnector1">
              <a:avLst/>
            </a:prstGeom>
            <a:noFill/>
            <a:ln w="9525" cap="flat" cmpd="sng">
              <a:solidFill>
                <a:schemeClr val="dk1"/>
              </a:solidFill>
              <a:prstDash val="solid"/>
              <a:round/>
              <a:headEnd type="none" w="med" len="med"/>
              <a:tailEnd type="triangle" w="med" len="med"/>
            </a:ln>
          </p:spPr>
        </p:cxnSp>
        <p:sp>
          <p:nvSpPr>
            <p:cNvPr id="8" name="Google Shape;1092;p75">
              <a:extLst>
                <a:ext uri="{FF2B5EF4-FFF2-40B4-BE49-F238E27FC236}">
                  <a16:creationId xmlns:a16="http://schemas.microsoft.com/office/drawing/2014/main" id="{1F3443AF-D1F6-41AF-6C7A-C6D41A9BEE90}"/>
                </a:ext>
              </a:extLst>
            </p:cNvPr>
            <p:cNvSpPr txBox="1"/>
            <p:nvPr/>
          </p:nvSpPr>
          <p:spPr>
            <a:xfrm>
              <a:off x="7015775" y="773475"/>
              <a:ext cx="2128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Google Sans"/>
                  <a:ea typeface="Google Sans"/>
                  <a:cs typeface="Google Sans"/>
                  <a:sym typeface="Google Sans"/>
                </a:rPr>
                <a:t>Prompt tuning only matches fine-tuning at the largest model size</a:t>
              </a:r>
              <a:endParaRPr dirty="0">
                <a:latin typeface="Google Sans"/>
                <a:ea typeface="Google Sans"/>
                <a:cs typeface="Google Sans"/>
                <a:sym typeface="Google Sans"/>
              </a:endParaRPr>
            </a:p>
          </p:txBody>
        </p:sp>
      </p:grpSp>
    </p:spTree>
    <p:extLst>
      <p:ext uri="{BB962C8B-B14F-4D97-AF65-F5344CB8AC3E}">
        <p14:creationId xmlns:p14="http://schemas.microsoft.com/office/powerpoint/2010/main" val="321312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r>
              <a:rPr lang="en-US" spc="-40" dirty="0"/>
              <a:t>: Effect of Prompt Length </a:t>
            </a:r>
            <a:endParaRPr spc="-40" dirty="0"/>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type="body" sz="quarter" idx="16"/>
          </p:nvPr>
        </p:nvSpPr>
        <p:spPr>
          <a:xfrm>
            <a:off x="533919" y="1390650"/>
            <a:ext cx="4320171" cy="3077573"/>
          </a:xfrm>
        </p:spPr>
        <p:txBody>
          <a:bodyPr>
            <a:normAutofit lnSpcReduction="10000"/>
          </a:bodyPr>
          <a:lstStyle/>
          <a:p>
            <a:pPr marL="12700" marR="5080">
              <a:lnSpc>
                <a:spcPct val="100000"/>
              </a:lnSpc>
              <a:spcBef>
                <a:spcPts val="100"/>
              </a:spcBef>
            </a:pPr>
            <a:r>
              <a:rPr lang="en-US" sz="1800" spc="-5" dirty="0"/>
              <a:t>The</a:t>
            </a:r>
            <a:r>
              <a:rPr lang="en-US" sz="1800" spc="-15" dirty="0"/>
              <a:t> </a:t>
            </a:r>
            <a:r>
              <a:rPr lang="en-US" sz="1800" dirty="0"/>
              <a:t>shorter</a:t>
            </a:r>
            <a:r>
              <a:rPr lang="en-US" sz="1800" spc="-10" dirty="0"/>
              <a:t> </a:t>
            </a:r>
            <a:r>
              <a:rPr lang="en-US" sz="1800" spc="-5" dirty="0"/>
              <a:t>the</a:t>
            </a:r>
            <a:r>
              <a:rPr lang="en-US" sz="1800" spc="-10" dirty="0"/>
              <a:t> </a:t>
            </a:r>
            <a:r>
              <a:rPr lang="en-US" sz="1800" spc="-5" dirty="0"/>
              <a:t>prompt,</a:t>
            </a:r>
            <a:r>
              <a:rPr lang="en-US" sz="1800" spc="-10" dirty="0"/>
              <a:t> </a:t>
            </a:r>
            <a:r>
              <a:rPr lang="en-US" sz="1800" spc="-5" dirty="0"/>
              <a:t>the</a:t>
            </a:r>
            <a:r>
              <a:rPr lang="en-US" sz="1800" spc="-10" dirty="0"/>
              <a:t> </a:t>
            </a:r>
            <a:r>
              <a:rPr lang="en-US" sz="1800" spc="-5" dirty="0"/>
              <a:t>fewer</a:t>
            </a:r>
            <a:r>
              <a:rPr lang="en-US" sz="1800" spc="-10" dirty="0"/>
              <a:t> </a:t>
            </a:r>
            <a:r>
              <a:rPr lang="en-US" sz="1800" spc="-5" dirty="0"/>
              <a:t>new</a:t>
            </a:r>
            <a:r>
              <a:rPr lang="en-US" sz="1800" spc="-10" dirty="0"/>
              <a:t> </a:t>
            </a:r>
            <a:r>
              <a:rPr lang="en-US" sz="1800" spc="-5" dirty="0"/>
              <a:t>parameters</a:t>
            </a:r>
            <a:r>
              <a:rPr lang="en-US" sz="1800" spc="-15" dirty="0"/>
              <a:t> </a:t>
            </a:r>
            <a:r>
              <a:rPr lang="en-US" sz="1800" dirty="0"/>
              <a:t>must</a:t>
            </a:r>
            <a:r>
              <a:rPr lang="en-US" sz="1800" spc="-10" dirty="0"/>
              <a:t> </a:t>
            </a:r>
            <a:r>
              <a:rPr lang="en-US" sz="1800" spc="-5" dirty="0"/>
              <a:t>be</a:t>
            </a:r>
            <a:r>
              <a:rPr lang="en-US" sz="1800" spc="-10" dirty="0"/>
              <a:t> </a:t>
            </a:r>
            <a:r>
              <a:rPr lang="en-US" sz="1800" spc="-5" dirty="0"/>
              <a:t>tuned</a:t>
            </a:r>
          </a:p>
          <a:p>
            <a:pPr marL="0" marR="5080" indent="0">
              <a:lnSpc>
                <a:spcPct val="100000"/>
              </a:lnSpc>
              <a:spcBef>
                <a:spcPts val="100"/>
              </a:spcBef>
              <a:buNone/>
            </a:pPr>
            <a:endParaRPr lang="en-US" dirty="0"/>
          </a:p>
          <a:p>
            <a:pPr marL="12700" marR="5080">
              <a:lnSpc>
                <a:spcPct val="100000"/>
              </a:lnSpc>
              <a:spcBef>
                <a:spcPts val="100"/>
              </a:spcBef>
            </a:pPr>
            <a:r>
              <a:rPr lang="en-US" sz="1800" dirty="0"/>
              <a:t>Increasing prompt length is critical to achieving good performance</a:t>
            </a:r>
          </a:p>
          <a:p>
            <a:pPr marL="12700" marR="5080">
              <a:lnSpc>
                <a:spcPct val="100000"/>
              </a:lnSpc>
              <a:spcBef>
                <a:spcPts val="100"/>
              </a:spcBef>
            </a:pPr>
            <a:endParaRPr lang="en-US" sz="1800" dirty="0"/>
          </a:p>
          <a:p>
            <a:pPr marL="12700" marR="5080">
              <a:lnSpc>
                <a:spcPct val="100000"/>
              </a:lnSpc>
              <a:spcBef>
                <a:spcPts val="100"/>
              </a:spcBef>
            </a:pPr>
            <a:r>
              <a:rPr lang="en-US" sz="1800" dirty="0"/>
              <a:t>The largest model still gives strong  results with a </a:t>
            </a:r>
            <a:r>
              <a:rPr lang="en-US" sz="1800" dirty="0">
                <a:solidFill>
                  <a:srgbClr val="C00000"/>
                </a:solidFill>
              </a:rPr>
              <a:t>single-token </a:t>
            </a:r>
            <a:r>
              <a:rPr lang="en-US" sz="1800" dirty="0"/>
              <a:t>prompt</a:t>
            </a:r>
          </a:p>
          <a:p>
            <a:pPr marL="12700" marR="5080">
              <a:lnSpc>
                <a:spcPct val="100000"/>
              </a:lnSpc>
              <a:spcBef>
                <a:spcPts val="100"/>
              </a:spcBef>
            </a:pPr>
            <a:endParaRPr lang="en-US" sz="1800" dirty="0"/>
          </a:p>
          <a:p>
            <a:pPr marL="12700" marR="5080">
              <a:lnSpc>
                <a:spcPct val="100000"/>
              </a:lnSpc>
              <a:spcBef>
                <a:spcPts val="100"/>
              </a:spcBef>
            </a:pPr>
            <a:r>
              <a:rPr lang="en-US" sz="1800" dirty="0"/>
              <a:t>Increasing </a:t>
            </a:r>
            <a:r>
              <a:rPr lang="en-US" sz="1800" dirty="0">
                <a:solidFill>
                  <a:srgbClr val="C00000"/>
                </a:solidFill>
              </a:rPr>
              <a:t>beyond 20 tokens</a:t>
            </a:r>
            <a:r>
              <a:rPr lang="en-US" sz="1800" dirty="0"/>
              <a:t> only  yields marginal gains</a:t>
            </a:r>
          </a:p>
          <a:p>
            <a:pPr marL="12700" marR="5080">
              <a:lnSpc>
                <a:spcPct val="100000"/>
              </a:lnSpc>
              <a:spcBef>
                <a:spcPts val="100"/>
              </a:spcBef>
            </a:pPr>
            <a:endParaRPr lang="en-US" sz="1800" dirty="0"/>
          </a:p>
          <a:p>
            <a:pPr marL="0" marR="5080" indent="0">
              <a:lnSpc>
                <a:spcPct val="100000"/>
              </a:lnSpc>
              <a:spcBef>
                <a:spcPts val="100"/>
              </a:spcBef>
              <a:buNone/>
            </a:pPr>
            <a:endParaRPr lang="en-US" spc="10" dirty="0">
              <a:solidFill>
                <a:schemeClr val="tx1"/>
              </a:solidFill>
            </a:endParaRPr>
          </a:p>
        </p:txBody>
      </p:sp>
      <p:pic>
        <p:nvPicPr>
          <p:cNvPr id="2" name="object 4">
            <a:extLst>
              <a:ext uri="{FF2B5EF4-FFF2-40B4-BE49-F238E27FC236}">
                <a16:creationId xmlns:a16="http://schemas.microsoft.com/office/drawing/2014/main" id="{61C4E47A-7872-2D8E-ED5C-93A4F66B4E7B}"/>
              </a:ext>
            </a:extLst>
          </p:cNvPr>
          <p:cNvPicPr/>
          <p:nvPr/>
        </p:nvPicPr>
        <p:blipFill>
          <a:blip r:embed="rId2" cstate="print"/>
          <a:stretch>
            <a:fillRect/>
          </a:stretch>
        </p:blipFill>
        <p:spPr>
          <a:xfrm>
            <a:off x="4854090" y="1760540"/>
            <a:ext cx="3813114" cy="2926339"/>
          </a:xfrm>
          <a:prstGeom prst="rect">
            <a:avLst/>
          </a:prstGeom>
        </p:spPr>
      </p:pic>
      <p:sp>
        <p:nvSpPr>
          <p:cNvPr id="18" name="Google Shape;138;g1501cc781cf_0_0">
            <a:extLst>
              <a:ext uri="{FF2B5EF4-FFF2-40B4-BE49-F238E27FC236}">
                <a16:creationId xmlns:a16="http://schemas.microsoft.com/office/drawing/2014/main" id="{1D2574D1-EA50-878A-AB79-1B2A7CD6497A}"/>
              </a:ext>
            </a:extLst>
          </p:cNvPr>
          <p:cNvSpPr txBox="1"/>
          <p:nvPr/>
        </p:nvSpPr>
        <p:spPr>
          <a:xfrm>
            <a:off x="4724990" y="4820365"/>
            <a:ext cx="453330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The Power of Scale for Parameter-Efficient Prompt Tuning. Lester et al. 2021</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44990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F5E-E84A-ADEF-B4B9-6991D12055D3}"/>
              </a:ext>
            </a:extLst>
          </p:cNvPr>
          <p:cNvSpPr>
            <a:spLocks noGrp="1"/>
          </p:cNvSpPr>
          <p:nvPr>
            <p:ph type="title"/>
          </p:nvPr>
        </p:nvSpPr>
        <p:spPr/>
        <p:txBody>
          <a:bodyPr/>
          <a:lstStyle/>
          <a:p>
            <a:r>
              <a:rPr lang="en-US" dirty="0"/>
              <a:t>Prefix-tuning vs Prompt-tuning </a:t>
            </a:r>
          </a:p>
        </p:txBody>
      </p:sp>
      <p:sp>
        <p:nvSpPr>
          <p:cNvPr id="3" name="Text Placeholder 2">
            <a:extLst>
              <a:ext uri="{FF2B5EF4-FFF2-40B4-BE49-F238E27FC236}">
                <a16:creationId xmlns:a16="http://schemas.microsoft.com/office/drawing/2014/main" id="{B3D6511B-07B0-EB29-EFA1-089B29F073B3}"/>
              </a:ext>
            </a:extLst>
          </p:cNvPr>
          <p:cNvSpPr>
            <a:spLocks noGrp="1"/>
          </p:cNvSpPr>
          <p:nvPr>
            <p:ph type="body" sz="quarter" idx="16"/>
          </p:nvPr>
        </p:nvSpPr>
        <p:spPr/>
        <p:txBody>
          <a:bodyPr/>
          <a:lstStyle/>
          <a:p>
            <a:r>
              <a:rPr lang="en-US" b="1" dirty="0"/>
              <a:t>Prompt-tuning</a:t>
            </a:r>
            <a:r>
              <a:rPr lang="en-US" dirty="0"/>
              <a:t>, extra trainable </a:t>
            </a:r>
            <a:br>
              <a:rPr lang="en-US" dirty="0"/>
            </a:br>
            <a:r>
              <a:rPr lang="en-US" dirty="0"/>
              <a:t>embeddings are simply prepended </a:t>
            </a:r>
            <a:br>
              <a:rPr lang="en-US" dirty="0"/>
            </a:br>
            <a:r>
              <a:rPr lang="en-US" dirty="0"/>
              <a:t>to the model’s input.</a:t>
            </a:r>
          </a:p>
          <a:p>
            <a:endParaRPr lang="en-US" dirty="0"/>
          </a:p>
          <a:p>
            <a:endParaRPr lang="en-US" dirty="0"/>
          </a:p>
          <a:p>
            <a:r>
              <a:rPr lang="en-US" b="1" dirty="0"/>
              <a:t>Prefix-tuning</a:t>
            </a:r>
            <a:r>
              <a:rPr lang="en-US" dirty="0"/>
              <a:t>, similar to </a:t>
            </a:r>
            <a:br>
              <a:rPr lang="en-US" dirty="0"/>
            </a:br>
            <a:r>
              <a:rPr lang="en-US" dirty="0"/>
              <a:t>prompt tuning but applied at </a:t>
            </a:r>
            <a:br>
              <a:rPr lang="en-US" dirty="0"/>
            </a:br>
            <a:r>
              <a:rPr lang="en-US" dirty="0"/>
              <a:t>every attention layer of the model.</a:t>
            </a:r>
          </a:p>
          <a:p>
            <a:endParaRPr lang="en-US" dirty="0"/>
          </a:p>
          <a:p>
            <a:endParaRPr lang="en-US" dirty="0"/>
          </a:p>
        </p:txBody>
      </p:sp>
      <p:pic>
        <p:nvPicPr>
          <p:cNvPr id="2050" name="Picture 2" descr="Simplified comparison of prompt-based tuning methods (Source: Image by the author)">
            <a:extLst>
              <a:ext uri="{FF2B5EF4-FFF2-40B4-BE49-F238E27FC236}">
                <a16:creationId xmlns:a16="http://schemas.microsoft.com/office/drawing/2014/main" id="{3FC6A833-5487-491E-C1AF-3C146F7088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690"/>
          <a:stretch/>
        </p:blipFill>
        <p:spPr bwMode="auto">
          <a:xfrm>
            <a:off x="4453274" y="1168901"/>
            <a:ext cx="4497686" cy="35210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1EB944-7705-C372-021A-1FCE7D7F0705}"/>
              </a:ext>
            </a:extLst>
          </p:cNvPr>
          <p:cNvSpPr txBox="1"/>
          <p:nvPr/>
        </p:nvSpPr>
        <p:spPr>
          <a:xfrm>
            <a:off x="2045354" y="4854853"/>
            <a:ext cx="5208886" cy="261610"/>
          </a:xfrm>
          <a:prstGeom prst="rect">
            <a:avLst/>
          </a:prstGeom>
          <a:noFill/>
        </p:spPr>
        <p:txBody>
          <a:bodyPr wrap="square">
            <a:spAutoFit/>
          </a:bodyPr>
          <a:lstStyle/>
          <a:p>
            <a:pPr algn="ctr"/>
            <a:r>
              <a:rPr lang="en-US" sz="1100" dirty="0">
                <a:hlinkClick r:id="rId3"/>
              </a:rPr>
              <a:t>Figure source: https://blog.dataiku.com/parameter-efficient-llm-fine-tuning</a:t>
            </a:r>
            <a:r>
              <a:rPr lang="en-US" sz="1100" dirty="0"/>
              <a:t> </a:t>
            </a:r>
          </a:p>
        </p:txBody>
      </p:sp>
    </p:spTree>
    <p:extLst>
      <p:ext uri="{BB962C8B-B14F-4D97-AF65-F5344CB8AC3E}">
        <p14:creationId xmlns:p14="http://schemas.microsoft.com/office/powerpoint/2010/main" val="2455682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F006-7F4B-7858-985F-C60C049497B2}"/>
              </a:ext>
            </a:extLst>
          </p:cNvPr>
          <p:cNvSpPr>
            <a:spLocks noGrp="1"/>
          </p:cNvSpPr>
          <p:nvPr>
            <p:ph type="title"/>
          </p:nvPr>
        </p:nvSpPr>
        <p:spPr/>
        <p:txBody>
          <a:bodyPr/>
          <a:lstStyle/>
          <a:p>
            <a:r>
              <a:rPr lang="en-US" dirty="0"/>
              <a:t>Logistics update</a:t>
            </a:r>
          </a:p>
        </p:txBody>
      </p:sp>
      <p:sp>
        <p:nvSpPr>
          <p:cNvPr id="3" name="Text Placeholder 2">
            <a:extLst>
              <a:ext uri="{FF2B5EF4-FFF2-40B4-BE49-F238E27FC236}">
                <a16:creationId xmlns:a16="http://schemas.microsoft.com/office/drawing/2014/main" id="{F77EE35F-A37F-54B0-6EE6-86521C77C9EE}"/>
              </a:ext>
            </a:extLst>
          </p:cNvPr>
          <p:cNvSpPr>
            <a:spLocks noGrp="1"/>
          </p:cNvSpPr>
          <p:nvPr>
            <p:ph type="body" sz="quarter" idx="16"/>
          </p:nvPr>
        </p:nvSpPr>
        <p:spPr/>
        <p:txBody>
          <a:bodyPr/>
          <a:lstStyle/>
          <a:p>
            <a:r>
              <a:rPr lang="en-US" dirty="0"/>
              <a:t>Quiz 2 is this Thursday. </a:t>
            </a:r>
          </a:p>
          <a:p>
            <a:pPr lvl="1"/>
            <a:r>
              <a:rPr lang="en-US" dirty="0"/>
              <a:t>Will cover everything until the beginning of “LM adaptation”. </a:t>
            </a:r>
          </a:p>
          <a:p>
            <a:pPr lvl="1"/>
            <a:endParaRPr lang="en-US" dirty="0"/>
          </a:p>
          <a:p>
            <a:r>
              <a:rPr lang="en-US" dirty="0"/>
              <a:t>Grade distributions so far are online on Piazza. </a:t>
            </a:r>
          </a:p>
          <a:p>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105910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14" dirty="0">
                <a:latin typeface="Tahoma" panose="020B0604030504040204" pitchFamily="34" charset="0"/>
                <a:ea typeface="Tahoma" panose="020B0604030504040204" pitchFamily="34" charset="0"/>
                <a:cs typeface="Tahoma" panose="020B0604030504040204" pitchFamily="34" charset="0"/>
              </a:rPr>
              <a:t>Reparametrization</a:t>
            </a:r>
            <a:r>
              <a:rPr sz="3297" spc="-16" dirty="0">
                <a:latin typeface="Tahoma" panose="020B0604030504040204" pitchFamily="34" charset="0"/>
                <a:ea typeface="Tahoma" panose="020B0604030504040204" pitchFamily="34" charset="0"/>
                <a:cs typeface="Tahoma" panose="020B0604030504040204" pitchFamily="34" charset="0"/>
              </a:rPr>
              <a:t> </a:t>
            </a:r>
            <a:r>
              <a:rPr sz="3297" dirty="0">
                <a:latin typeface="Tahoma" panose="020B0604030504040204" pitchFamily="34" charset="0"/>
                <a:ea typeface="Tahoma" panose="020B0604030504040204" pitchFamily="34" charset="0"/>
                <a:cs typeface="Tahoma" panose="020B0604030504040204" pitchFamily="34" charset="0"/>
              </a:rPr>
              <a:t>based</a:t>
            </a:r>
            <a:r>
              <a:rPr sz="3297" spc="-14" dirty="0">
                <a:latin typeface="Tahoma" panose="020B0604030504040204" pitchFamily="34" charset="0"/>
                <a:ea typeface="Tahoma" panose="020B0604030504040204" pitchFamily="34" charset="0"/>
                <a:cs typeface="Tahoma" panose="020B0604030504040204" pitchFamily="34" charset="0"/>
              </a:rPr>
              <a:t> </a:t>
            </a:r>
            <a:r>
              <a:rPr sz="3297" spc="-2" dirty="0">
                <a:latin typeface="Tahoma" panose="020B0604030504040204" pitchFamily="34" charset="0"/>
                <a:ea typeface="Tahoma" panose="020B0604030504040204" pitchFamily="34" charset="0"/>
                <a:cs typeface="Tahoma" panose="020B0604030504040204" pitchFamily="34" charset="0"/>
              </a:rPr>
              <a:t>methods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a:extLst>
              <a:ext uri="{FF2B5EF4-FFF2-40B4-BE49-F238E27FC236}">
                <a16:creationId xmlns:a16="http://schemas.microsoft.com/office/drawing/2014/main" id="{48D03337-6CD7-B184-7155-3BEE1503D911}"/>
              </a:ext>
            </a:extLst>
          </p:cNvPr>
          <p:cNvSpPr>
            <a:spLocks noGrp="1"/>
          </p:cNvSpPr>
          <p:nvPr>
            <p:ph type="body" sz="quarter" idx="16"/>
          </p:nvPr>
        </p:nvSpPr>
        <p:spPr/>
        <p:txBody>
          <a:bodyPr/>
          <a:lstStyle/>
          <a:p>
            <a:r>
              <a:rPr lang="en-US" sz="1800" spc="-9" dirty="0">
                <a:latin typeface="Calibri"/>
                <a:cs typeface="Calibri"/>
              </a:rPr>
              <a:t>Reparametrize</a:t>
            </a:r>
            <a:r>
              <a:rPr lang="en-US" sz="1800" dirty="0">
                <a:latin typeface="Calibri"/>
                <a:cs typeface="Calibri"/>
              </a:rPr>
              <a:t> </a:t>
            </a:r>
            <a:r>
              <a:rPr lang="en-US" sz="1800" spc="2" dirty="0">
                <a:latin typeface="Calibri"/>
                <a:cs typeface="Calibri"/>
              </a:rPr>
              <a:t>the</a:t>
            </a:r>
            <a:r>
              <a:rPr lang="en-US" sz="1800" dirty="0">
                <a:latin typeface="Calibri"/>
                <a:cs typeface="Calibri"/>
              </a:rPr>
              <a:t> </a:t>
            </a:r>
            <a:r>
              <a:rPr lang="en-US" sz="1800" spc="-5" dirty="0">
                <a:latin typeface="Calibri"/>
                <a:cs typeface="Calibri"/>
              </a:rPr>
              <a:t>weights</a:t>
            </a:r>
            <a:r>
              <a:rPr lang="en-US" sz="1800" dirty="0">
                <a:latin typeface="Calibri"/>
                <a:cs typeface="Calibri"/>
              </a:rPr>
              <a:t> of </a:t>
            </a:r>
            <a:r>
              <a:rPr lang="en-US" sz="1800" spc="2" dirty="0">
                <a:latin typeface="Calibri"/>
                <a:cs typeface="Calibri"/>
              </a:rPr>
              <a:t>the </a:t>
            </a:r>
            <a:r>
              <a:rPr lang="en-US" sz="1800" spc="-2" dirty="0">
                <a:latin typeface="Calibri"/>
                <a:cs typeface="Calibri"/>
              </a:rPr>
              <a:t>network</a:t>
            </a:r>
            <a:r>
              <a:rPr lang="en-US" sz="1800" dirty="0">
                <a:latin typeface="Calibri"/>
                <a:cs typeface="Calibri"/>
              </a:rPr>
              <a:t> </a:t>
            </a:r>
            <a:r>
              <a:rPr lang="en-US" sz="1800" spc="2" dirty="0">
                <a:latin typeface="Calibri"/>
                <a:cs typeface="Calibri"/>
              </a:rPr>
              <a:t>using</a:t>
            </a:r>
            <a:r>
              <a:rPr lang="en-US" sz="1800" dirty="0">
                <a:latin typeface="Calibri"/>
                <a:cs typeface="Calibri"/>
              </a:rPr>
              <a:t> </a:t>
            </a:r>
            <a:r>
              <a:rPr lang="en-US" sz="1800" spc="2" dirty="0">
                <a:latin typeface="Calibri"/>
                <a:cs typeface="Calibri"/>
              </a:rPr>
              <a:t>a</a:t>
            </a:r>
            <a:r>
              <a:rPr lang="en-US" sz="1800" dirty="0">
                <a:latin typeface="Calibri"/>
                <a:cs typeface="Calibri"/>
              </a:rPr>
              <a:t> </a:t>
            </a:r>
            <a:r>
              <a:rPr lang="en-US" sz="1800" spc="-9" dirty="0">
                <a:latin typeface="Calibri"/>
                <a:cs typeface="Calibri"/>
              </a:rPr>
              <a:t>low-rank </a:t>
            </a:r>
            <a:r>
              <a:rPr lang="en-US" sz="1800" spc="-7" dirty="0">
                <a:latin typeface="Calibri"/>
                <a:cs typeface="Calibri"/>
              </a:rPr>
              <a:t> transformation.</a:t>
            </a:r>
            <a:r>
              <a:rPr lang="en-US" sz="1800" spc="-2" dirty="0">
                <a:latin typeface="Calibri"/>
                <a:cs typeface="Calibri"/>
              </a:rPr>
              <a:t> </a:t>
            </a:r>
            <a:r>
              <a:rPr lang="en-US" sz="1800" spc="2" dirty="0">
                <a:latin typeface="Calibri"/>
                <a:cs typeface="Calibri"/>
              </a:rPr>
              <a:t>This</a:t>
            </a:r>
            <a:r>
              <a:rPr lang="en-US" sz="1800" dirty="0">
                <a:latin typeface="Calibri"/>
                <a:cs typeface="Calibri"/>
              </a:rPr>
              <a:t> decreases</a:t>
            </a:r>
            <a:r>
              <a:rPr lang="en-US" sz="1800" spc="-2" dirty="0">
                <a:latin typeface="Calibri"/>
                <a:cs typeface="Calibri"/>
              </a:rPr>
              <a:t> </a:t>
            </a:r>
            <a:r>
              <a:rPr lang="en-US" sz="1800" spc="2" dirty="0">
                <a:latin typeface="Calibri"/>
                <a:cs typeface="Calibri"/>
              </a:rPr>
              <a:t>the</a:t>
            </a:r>
            <a:r>
              <a:rPr lang="en-US" sz="1800" dirty="0">
                <a:latin typeface="Calibri"/>
                <a:cs typeface="Calibri"/>
              </a:rPr>
              <a:t> </a:t>
            </a:r>
            <a:r>
              <a:rPr lang="en-US" sz="1800" spc="-2" dirty="0">
                <a:latin typeface="Calibri"/>
                <a:cs typeface="Calibri"/>
              </a:rPr>
              <a:t>trainable</a:t>
            </a:r>
            <a:r>
              <a:rPr lang="en-US" sz="1800" dirty="0">
                <a:latin typeface="Calibri"/>
                <a:cs typeface="Calibri"/>
              </a:rPr>
              <a:t> </a:t>
            </a:r>
            <a:r>
              <a:rPr lang="en-US" sz="1800" spc="-7" dirty="0">
                <a:latin typeface="Calibri"/>
                <a:cs typeface="Calibri"/>
              </a:rPr>
              <a:t>parameter</a:t>
            </a:r>
            <a:r>
              <a:rPr lang="en-US" sz="1800" spc="-2" dirty="0">
                <a:latin typeface="Calibri"/>
                <a:cs typeface="Calibri"/>
              </a:rPr>
              <a:t> </a:t>
            </a:r>
            <a:r>
              <a:rPr lang="en-US" sz="1800" spc="-5" dirty="0">
                <a:latin typeface="Calibri"/>
                <a:cs typeface="Calibri"/>
              </a:rPr>
              <a:t>count</a:t>
            </a:r>
            <a:r>
              <a:rPr lang="en-US" sz="1800" dirty="0">
                <a:latin typeface="Calibri"/>
                <a:cs typeface="Calibri"/>
              </a:rPr>
              <a:t> </a:t>
            </a:r>
            <a:r>
              <a:rPr lang="en-US" sz="1800" spc="2" dirty="0">
                <a:latin typeface="Calibri"/>
                <a:cs typeface="Calibri"/>
              </a:rPr>
              <a:t>while </a:t>
            </a:r>
            <a:r>
              <a:rPr lang="en-US" sz="1800" spc="-466" dirty="0">
                <a:latin typeface="Calibri"/>
                <a:cs typeface="Calibri"/>
              </a:rPr>
              <a:t> </a:t>
            </a:r>
            <a:r>
              <a:rPr lang="en-US" sz="1800" spc="-5" dirty="0">
                <a:latin typeface="Calibri"/>
                <a:cs typeface="Calibri"/>
              </a:rPr>
              <a:t>still</a:t>
            </a:r>
            <a:r>
              <a:rPr lang="en-US" sz="1800" dirty="0">
                <a:latin typeface="Calibri"/>
                <a:cs typeface="Calibri"/>
              </a:rPr>
              <a:t> allowing </a:t>
            </a:r>
            <a:r>
              <a:rPr lang="en-US" sz="1800" spc="2" dirty="0">
                <a:latin typeface="Calibri"/>
                <a:cs typeface="Calibri"/>
              </a:rPr>
              <a:t>the</a:t>
            </a:r>
            <a:r>
              <a:rPr lang="en-US" sz="1800" dirty="0">
                <a:latin typeface="Calibri"/>
                <a:cs typeface="Calibri"/>
              </a:rPr>
              <a:t> method</a:t>
            </a:r>
            <a:r>
              <a:rPr lang="en-US" sz="1800" spc="2" dirty="0">
                <a:latin typeface="Calibri"/>
                <a:cs typeface="Calibri"/>
              </a:rPr>
              <a:t> </a:t>
            </a:r>
            <a:r>
              <a:rPr lang="en-US" sz="1800" spc="-9" dirty="0">
                <a:latin typeface="Calibri"/>
                <a:cs typeface="Calibri"/>
              </a:rPr>
              <a:t>to</a:t>
            </a:r>
            <a:r>
              <a:rPr lang="en-US" sz="1800" dirty="0">
                <a:latin typeface="Calibri"/>
                <a:cs typeface="Calibri"/>
              </a:rPr>
              <a:t> </a:t>
            </a:r>
            <a:r>
              <a:rPr lang="en-US" sz="1800" spc="-2" dirty="0">
                <a:latin typeface="Calibri"/>
                <a:cs typeface="Calibri"/>
              </a:rPr>
              <a:t>work</a:t>
            </a:r>
            <a:r>
              <a:rPr lang="en-US" sz="1800" dirty="0">
                <a:latin typeface="Calibri"/>
                <a:cs typeface="Calibri"/>
              </a:rPr>
              <a:t> </a:t>
            </a:r>
            <a:r>
              <a:rPr lang="en-US" sz="1800" spc="2" dirty="0">
                <a:latin typeface="Calibri"/>
                <a:cs typeface="Calibri"/>
              </a:rPr>
              <a:t>with</a:t>
            </a:r>
            <a:r>
              <a:rPr lang="en-US" sz="1800" spc="5" dirty="0">
                <a:latin typeface="Calibri"/>
                <a:cs typeface="Calibri"/>
              </a:rPr>
              <a:t> </a:t>
            </a:r>
            <a:r>
              <a:rPr lang="en-US" sz="1800" spc="2" dirty="0">
                <a:latin typeface="Calibri"/>
                <a:cs typeface="Calibri"/>
              </a:rPr>
              <a:t>high-dimensional </a:t>
            </a:r>
            <a:r>
              <a:rPr lang="en-US" sz="1800" dirty="0">
                <a:latin typeface="Calibri"/>
                <a:cs typeface="Calibri"/>
              </a:rPr>
              <a:t>matrices</a:t>
            </a:r>
          </a:p>
          <a:p>
            <a:endParaRPr lang="en-US" sz="1800" dirty="0"/>
          </a:p>
        </p:txBody>
      </p:sp>
      <p:sp>
        <p:nvSpPr>
          <p:cNvPr id="4" name="object 4"/>
          <p:cNvSpPr txBox="1"/>
          <p:nvPr/>
        </p:nvSpPr>
        <p:spPr>
          <a:xfrm>
            <a:off x="8359155" y="4811638"/>
            <a:ext cx="127649" cy="143803"/>
          </a:xfrm>
          <a:prstGeom prst="rect">
            <a:avLst/>
          </a:prstGeom>
        </p:spPr>
        <p:txBody>
          <a:bodyPr vert="horz" wrap="square" lIns="0" tIns="7220" rIns="0" bIns="0" rtlCol="0">
            <a:spAutoFit/>
          </a:bodyPr>
          <a:lstStyle/>
          <a:p>
            <a:pPr marL="5776">
              <a:spcBef>
                <a:spcPts val="57"/>
              </a:spcBef>
            </a:pPr>
            <a:r>
              <a:rPr sz="887" spc="2" dirty="0">
                <a:solidFill>
                  <a:srgbClr val="888888"/>
                </a:solidFill>
                <a:latin typeface="Calibri"/>
                <a:cs typeface="Calibri"/>
              </a:rPr>
              <a:t>71</a:t>
            </a:r>
            <a:endParaRPr sz="887">
              <a:latin typeface="Calibri"/>
              <a:cs typeface="Calibri"/>
            </a:endParaRPr>
          </a:p>
        </p:txBody>
      </p:sp>
      <p:pic>
        <p:nvPicPr>
          <p:cNvPr id="3" name="object 3">
            <a:extLst>
              <a:ext uri="{FF2B5EF4-FFF2-40B4-BE49-F238E27FC236}">
                <a16:creationId xmlns:a16="http://schemas.microsoft.com/office/drawing/2014/main" id="{A681B55F-3EB5-E9AE-9F89-1A42640F0AF4}"/>
              </a:ext>
            </a:extLst>
          </p:cNvPr>
          <p:cNvPicPr/>
          <p:nvPr/>
        </p:nvPicPr>
        <p:blipFill>
          <a:blip r:embed="rId2" cstate="print"/>
          <a:stretch>
            <a:fillRect/>
          </a:stretch>
        </p:blipFill>
        <p:spPr>
          <a:xfrm>
            <a:off x="2921954" y="2234436"/>
            <a:ext cx="5208501" cy="2597899"/>
          </a:xfrm>
          <a:prstGeom prst="rect">
            <a:avLst/>
          </a:prstGeom>
        </p:spPr>
      </p:pic>
    </p:spTree>
    <p:extLst>
      <p:ext uri="{BB962C8B-B14F-4D97-AF65-F5344CB8AC3E}">
        <p14:creationId xmlns:p14="http://schemas.microsoft.com/office/powerpoint/2010/main" val="1705299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9EF9-93DC-FEA5-F890-3477A89863D7}"/>
              </a:ext>
            </a:extLst>
          </p:cNvPr>
          <p:cNvSpPr>
            <a:spLocks noGrp="1"/>
          </p:cNvSpPr>
          <p:nvPr>
            <p:ph type="title"/>
          </p:nvPr>
        </p:nvSpPr>
        <p:spPr/>
        <p:txBody>
          <a:bodyPr/>
          <a:lstStyle/>
          <a:p>
            <a:r>
              <a:rPr lang="en-US" spc="-210" dirty="0" err="1"/>
              <a:t>L</a:t>
            </a:r>
            <a:r>
              <a:rPr lang="en-US" spc="-80" dirty="0" err="1"/>
              <a:t>o</a:t>
            </a:r>
            <a:r>
              <a:rPr lang="en-US" spc="-165" dirty="0" err="1"/>
              <a:t>R</a:t>
            </a:r>
            <a:r>
              <a:rPr lang="en-US" spc="-45" dirty="0" err="1"/>
              <a:t>A</a:t>
            </a:r>
            <a:r>
              <a:rPr lang="en-US" spc="-45" dirty="0"/>
              <a:t>: Low-Rank Adaptation </a:t>
            </a:r>
            <a:endParaRPr lang="en-US" dirty="0"/>
          </a:p>
        </p:txBody>
      </p:sp>
      <p:sp>
        <p:nvSpPr>
          <p:cNvPr id="3" name="Text Placeholder 2">
            <a:extLst>
              <a:ext uri="{FF2B5EF4-FFF2-40B4-BE49-F238E27FC236}">
                <a16:creationId xmlns:a16="http://schemas.microsoft.com/office/drawing/2014/main" id="{E1709341-91D7-C069-35E8-D86A365878E3}"/>
              </a:ext>
            </a:extLst>
          </p:cNvPr>
          <p:cNvSpPr>
            <a:spLocks noGrp="1"/>
          </p:cNvSpPr>
          <p:nvPr>
            <p:ph type="body" sz="quarter" idx="16"/>
          </p:nvPr>
        </p:nvSpPr>
        <p:spPr>
          <a:xfrm>
            <a:off x="533919" y="1390650"/>
            <a:ext cx="8316167" cy="3077573"/>
          </a:xfrm>
        </p:spPr>
        <p:txBody>
          <a:bodyPr/>
          <a:lstStyle/>
          <a:p>
            <a:r>
              <a:rPr lang="en-US" sz="1800" dirty="0"/>
              <a:t>H</a:t>
            </a:r>
            <a:r>
              <a:rPr lang="en-US" sz="1800" spc="-2" dirty="0"/>
              <a:t>ypothesis: </a:t>
            </a:r>
            <a:r>
              <a:rPr lang="en-US" sz="1800" spc="2" dirty="0"/>
              <a:t>the </a:t>
            </a:r>
            <a:r>
              <a:rPr lang="en-US" sz="1800" dirty="0"/>
              <a:t>intrinsic </a:t>
            </a:r>
            <a:r>
              <a:rPr lang="en-US" sz="1800" spc="-7" dirty="0"/>
              <a:t>rank</a:t>
            </a:r>
            <a:r>
              <a:rPr lang="en-US" sz="1800" dirty="0"/>
              <a:t> of </a:t>
            </a:r>
            <a:r>
              <a:rPr lang="en-US" sz="1800" spc="2" dirty="0"/>
              <a:t>the </a:t>
            </a:r>
            <a:r>
              <a:rPr lang="en-US" sz="1800" spc="-5" dirty="0"/>
              <a:t>weight </a:t>
            </a:r>
            <a:r>
              <a:rPr lang="en-US" sz="1800" spc="-348" dirty="0"/>
              <a:t> </a:t>
            </a:r>
            <a:br>
              <a:rPr lang="en-US" sz="1800" spc="-348" dirty="0"/>
            </a:br>
            <a:r>
              <a:rPr lang="en-US" sz="1800" dirty="0"/>
              <a:t>matrices</a:t>
            </a:r>
            <a:r>
              <a:rPr lang="en-US" sz="1800" spc="-2" dirty="0"/>
              <a:t> </a:t>
            </a:r>
            <a:r>
              <a:rPr lang="en-US" sz="1800" dirty="0"/>
              <a:t>in </a:t>
            </a:r>
            <a:r>
              <a:rPr lang="en-US" sz="1800" spc="2" dirty="0"/>
              <a:t>a</a:t>
            </a:r>
            <a:r>
              <a:rPr lang="en-US" sz="1800" dirty="0"/>
              <a:t> </a:t>
            </a:r>
            <a:r>
              <a:rPr lang="en-US" sz="1800" spc="-7" dirty="0"/>
              <a:t>large</a:t>
            </a:r>
            <a:r>
              <a:rPr lang="en-US" sz="1800" dirty="0"/>
              <a:t> language model is low.</a:t>
            </a:r>
          </a:p>
          <a:p>
            <a:r>
              <a:rPr lang="en-US" sz="1800" spc="-9" dirty="0"/>
              <a:t>Parameter</a:t>
            </a:r>
            <a:r>
              <a:rPr lang="en-US" sz="1800" spc="2" dirty="0"/>
              <a:t> </a:t>
            </a:r>
            <a:r>
              <a:rPr lang="en-US" sz="1800" spc="-5" dirty="0"/>
              <a:t>update</a:t>
            </a:r>
            <a:r>
              <a:rPr lang="en-US" sz="1800" spc="2" dirty="0"/>
              <a:t> </a:t>
            </a:r>
            <a:r>
              <a:rPr lang="en-US" sz="1800" spc="-11" dirty="0"/>
              <a:t>for</a:t>
            </a:r>
            <a:r>
              <a:rPr lang="en-US" sz="1800" spc="2" dirty="0"/>
              <a:t> a </a:t>
            </a:r>
            <a:r>
              <a:rPr lang="en-US" sz="1800" spc="-5" dirty="0"/>
              <a:t>weight</a:t>
            </a:r>
            <a:r>
              <a:rPr lang="en-US" sz="1800" spc="2" dirty="0"/>
              <a:t> </a:t>
            </a:r>
            <a:r>
              <a:rPr lang="en-US" sz="1800" spc="-2" dirty="0"/>
              <a:t>matrix</a:t>
            </a:r>
            <a:r>
              <a:rPr lang="en-US" sz="1800" spc="2" dirty="0"/>
              <a:t> </a:t>
            </a:r>
            <a:r>
              <a:rPr lang="en-US" sz="1800" dirty="0"/>
              <a:t>is</a:t>
            </a:r>
            <a:r>
              <a:rPr lang="en-US" sz="1800" spc="2" dirty="0"/>
              <a:t> </a:t>
            </a:r>
            <a:r>
              <a:rPr lang="en-US" sz="1800" dirty="0"/>
              <a:t>decomposed</a:t>
            </a:r>
            <a:r>
              <a:rPr lang="en-US" sz="1800" spc="2" dirty="0"/>
              <a:t> </a:t>
            </a:r>
            <a:br>
              <a:rPr lang="en-US" sz="1800" spc="2" dirty="0"/>
            </a:br>
            <a:r>
              <a:rPr lang="en-US" sz="1800" spc="-7" dirty="0"/>
              <a:t>into</a:t>
            </a:r>
            <a:r>
              <a:rPr lang="en-US" sz="1800" spc="2" dirty="0"/>
              <a:t> a </a:t>
            </a:r>
            <a:r>
              <a:rPr lang="en-US" sz="1800" spc="-2" dirty="0"/>
              <a:t>product</a:t>
            </a:r>
            <a:r>
              <a:rPr lang="en-US" sz="1800" spc="2" dirty="0"/>
              <a:t> </a:t>
            </a:r>
            <a:r>
              <a:rPr lang="en-US" sz="1800" dirty="0"/>
              <a:t>of </a:t>
            </a:r>
            <a:r>
              <a:rPr lang="en-US" sz="1800" spc="-348" dirty="0"/>
              <a:t> </a:t>
            </a:r>
            <a:r>
              <a:rPr lang="en-US" sz="1800" spc="-2" dirty="0"/>
              <a:t>two </a:t>
            </a:r>
            <a:r>
              <a:rPr lang="en-US" sz="1800" spc="-7" dirty="0"/>
              <a:t>low-rank</a:t>
            </a:r>
            <a:r>
              <a:rPr lang="en-US" sz="1800" dirty="0"/>
              <a:t> matrices.</a:t>
            </a:r>
          </a:p>
          <a:p>
            <a:endParaRPr lang="en-US" sz="1800" dirty="0"/>
          </a:p>
          <a:p>
            <a:pPr marL="0" indent="0">
              <a:buNone/>
            </a:pPr>
            <a:endParaRPr lang="en-US" sz="1800" dirty="0"/>
          </a:p>
          <a:p>
            <a:pPr marL="0" indent="0">
              <a:buNone/>
            </a:pPr>
            <a:br>
              <a:rPr lang="en-US" sz="1800" dirty="0"/>
            </a:br>
            <a:br>
              <a:rPr lang="en-US" sz="1800" dirty="0"/>
            </a:br>
            <a:endParaRPr lang="en-US" sz="1800" dirty="0"/>
          </a:p>
          <a:p>
            <a:r>
              <a:rPr lang="en-US" sz="1800" dirty="0"/>
              <a:t>A is initialized with random Gaussian Initialization, B is initialized to zero.</a:t>
            </a:r>
          </a:p>
        </p:txBody>
      </p:sp>
      <p:sp>
        <p:nvSpPr>
          <p:cNvPr id="4" name="object 3">
            <a:extLst>
              <a:ext uri="{FF2B5EF4-FFF2-40B4-BE49-F238E27FC236}">
                <a16:creationId xmlns:a16="http://schemas.microsoft.com/office/drawing/2014/main" id="{B804FE78-945D-0644-8C22-CCFE761E33CF}"/>
              </a:ext>
            </a:extLst>
          </p:cNvPr>
          <p:cNvSpPr/>
          <p:nvPr/>
        </p:nvSpPr>
        <p:spPr>
          <a:xfrm>
            <a:off x="6234577" y="935194"/>
            <a:ext cx="2881521" cy="254646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6">
            <a:extLst>
              <a:ext uri="{FF2B5EF4-FFF2-40B4-BE49-F238E27FC236}">
                <a16:creationId xmlns:a16="http://schemas.microsoft.com/office/drawing/2014/main" id="{1660D911-9989-B519-C806-3AF7AF997E88}"/>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3"/>
              </a:rPr>
              <a:t>“</a:t>
            </a:r>
            <a:r>
              <a:rPr lang="en-US" sz="1000" dirty="0">
                <a:solidFill>
                  <a:schemeClr val="tx1"/>
                </a:solidFill>
                <a:latin typeface="Corbel" panose="020B0503020204020204" pitchFamily="34" charset="0"/>
                <a:cs typeface="FreeSans"/>
                <a:hlinkClick r:id="rId3"/>
              </a:rPr>
              <a:t>LoRA: Low-Rank Adaptation of Large Language Models</a:t>
            </a:r>
            <a:r>
              <a:rPr sz="1000" spc="-5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hlinkClick r:id="rId3"/>
              </a:rPr>
              <a:t>  </a:t>
            </a:r>
            <a:r>
              <a:rPr lang="en-US" sz="1000" spc="5" dirty="0">
                <a:solidFill>
                  <a:schemeClr val="tx1"/>
                </a:solidFill>
                <a:uFill>
                  <a:solidFill>
                    <a:srgbClr val="FF5252"/>
                  </a:solidFill>
                </a:uFill>
                <a:latin typeface="Corbel" panose="020B0503020204020204" pitchFamily="34" charset="0"/>
                <a:cs typeface="FreeSans"/>
                <a:hlinkClick r:id="rId3"/>
              </a:rPr>
              <a:t>Hu </a:t>
            </a:r>
            <a:r>
              <a:rPr lang="en-US" sz="1000" spc="25" dirty="0">
                <a:solidFill>
                  <a:schemeClr val="tx1"/>
                </a:solidFill>
                <a:uFill>
                  <a:solidFill>
                    <a:srgbClr val="FF5252"/>
                  </a:solidFill>
                </a:uFill>
                <a:latin typeface="Corbel" panose="020B0503020204020204" pitchFamily="34" charset="0"/>
                <a:cs typeface="FreeSans"/>
                <a:hlinkClick r:id="rId3"/>
              </a:rPr>
              <a:t>et </a:t>
            </a:r>
            <a:r>
              <a:rPr lang="en-US" sz="1000" spc="-25" dirty="0">
                <a:solidFill>
                  <a:schemeClr val="tx1"/>
                </a:solidFill>
                <a:uFill>
                  <a:solidFill>
                    <a:srgbClr val="FF5252"/>
                  </a:solidFill>
                </a:uFill>
                <a:latin typeface="Corbel" panose="020B0503020204020204" pitchFamily="34" charset="0"/>
                <a:cs typeface="FreeSans"/>
                <a:hlinkClick r:id="rId3"/>
              </a:rPr>
              <a:t>al., </a:t>
            </a:r>
            <a:r>
              <a:rPr lang="en-US" sz="1000" spc="-30" dirty="0">
                <a:solidFill>
                  <a:schemeClr val="tx1"/>
                </a:solidFill>
                <a:uFill>
                  <a:solidFill>
                    <a:srgbClr val="FF5252"/>
                  </a:solidFill>
                </a:uFill>
                <a:latin typeface="Corbel" panose="020B0503020204020204" pitchFamily="34" charset="0"/>
                <a:cs typeface="FreeSans"/>
                <a:hlinkClick r:id="rId3"/>
              </a:rPr>
              <a:t>2021</a:t>
            </a:r>
            <a:r>
              <a:rPr lang="en-US" sz="1000" spc="-3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7FE515-E2E1-4FAD-B1EE-F7C5DB880C93}"/>
                  </a:ext>
                </a:extLst>
              </p:cNvPr>
              <p:cNvSpPr txBox="1"/>
              <p:nvPr/>
            </p:nvSpPr>
            <p:spPr>
              <a:xfrm>
                <a:off x="1443688" y="2707257"/>
                <a:ext cx="4572000" cy="1206869"/>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𝑊</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𝐵𝐴</m:t>
                      </m:r>
                    </m:oMath>
                  </m:oMathPara>
                </a14:m>
                <a:endParaRPr lang="en-US" sz="2400" b="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r>
                        <a:rPr lang="en-US" sz="2400" b="0" i="1" smtClean="0">
                          <a:latin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𝐴</m:t>
                      </m:r>
                      <m:r>
                        <a:rPr lang="en-US" sz="2400" i="1">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𝑟</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sup>
                      </m:sSup>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𝑑</m:t>
                      </m:r>
                    </m:oMath>
                  </m:oMathPara>
                </a14:m>
                <a:endParaRPr lang="en-US" sz="2400" b="0" dirty="0"/>
              </a:p>
            </p:txBody>
          </p:sp>
        </mc:Choice>
        <mc:Fallback xmlns="">
          <p:sp>
            <p:nvSpPr>
              <p:cNvPr id="7" name="TextBox 6">
                <a:extLst>
                  <a:ext uri="{FF2B5EF4-FFF2-40B4-BE49-F238E27FC236}">
                    <a16:creationId xmlns:a16="http://schemas.microsoft.com/office/drawing/2014/main" id="{FA7FE515-E2E1-4FAD-B1EE-F7C5DB880C93}"/>
                  </a:ext>
                </a:extLst>
              </p:cNvPr>
              <p:cNvSpPr txBox="1">
                <a:spLocks noRot="1" noChangeAspect="1" noMove="1" noResize="1" noEditPoints="1" noAdjustHandles="1" noChangeArrowheads="1" noChangeShapeType="1" noTextEdit="1"/>
              </p:cNvSpPr>
              <p:nvPr/>
            </p:nvSpPr>
            <p:spPr>
              <a:xfrm>
                <a:off x="1443688" y="2707257"/>
                <a:ext cx="4572000" cy="120686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0739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67AB-83B7-1D2A-8B82-B96FC1D339E1}"/>
              </a:ext>
            </a:extLst>
          </p:cNvPr>
          <p:cNvSpPr>
            <a:spLocks noGrp="1"/>
          </p:cNvSpPr>
          <p:nvPr>
            <p:ph type="title"/>
          </p:nvPr>
        </p:nvSpPr>
        <p:spPr/>
        <p:txBody>
          <a:bodyPr/>
          <a:lstStyle/>
          <a:p>
            <a:r>
              <a:rPr lang="en-US" dirty="0" err="1"/>
              <a:t>LoRA</a:t>
            </a:r>
            <a:r>
              <a:rPr lang="en-US" dirty="0"/>
              <a:t>: Where you place them?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02FB62A-8A67-502F-2F47-C3AFB3C3F3AB}"/>
                  </a:ext>
                </a:extLst>
              </p:cNvPr>
              <p:cNvSpPr>
                <a:spLocks noGrp="1"/>
              </p:cNvSpPr>
              <p:nvPr>
                <p:ph type="body" sz="quarter" idx="16"/>
              </p:nvPr>
            </p:nvSpPr>
            <p:spPr>
              <a:xfrm>
                <a:off x="533919" y="1390650"/>
                <a:ext cx="8264641" cy="3077573"/>
              </a:xfrm>
            </p:spPr>
            <p:txBody>
              <a:bodyPr/>
              <a:lstStyle/>
              <a:p>
                <a:r>
                  <a:rPr lang="en-US" dirty="0"/>
                  <a:t>LoRA used to be applied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𝑞</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𝑣</m:t>
                        </m:r>
                      </m:sub>
                    </m:sSub>
                  </m:oMath>
                </a14:m>
                <a:r>
                  <a:rPr lang="en-US" dirty="0"/>
                  <a:t> matrices in SA. </a:t>
                </a:r>
              </a:p>
              <a:p>
                <a:pPr lvl="1"/>
                <a:r>
                  <a:rPr lang="en-US" dirty="0"/>
                  <a:t>But since then, it’s been common to target all matrices in SA and FFN of all layers. </a:t>
                </a:r>
              </a:p>
              <a:p>
                <a:endParaRPr lang="en-US" dirty="0"/>
              </a:p>
            </p:txBody>
          </p:sp>
        </mc:Choice>
        <mc:Fallback xmlns="">
          <p:sp>
            <p:nvSpPr>
              <p:cNvPr id="3" name="Text Placeholder 2">
                <a:extLst>
                  <a:ext uri="{FF2B5EF4-FFF2-40B4-BE49-F238E27FC236}">
                    <a16:creationId xmlns:a16="http://schemas.microsoft.com/office/drawing/2014/main" id="{D02FB62A-8A67-502F-2F47-C3AFB3C3F3AB}"/>
                  </a:ext>
                </a:extLst>
              </p:cNvPr>
              <p:cNvSpPr>
                <a:spLocks noGrp="1" noRot="1" noChangeAspect="1" noMove="1" noResize="1" noEditPoints="1" noAdjustHandles="1" noChangeArrowheads="1" noChangeShapeType="1" noTextEdit="1"/>
              </p:cNvSpPr>
              <p:nvPr>
                <p:ph type="body" sz="quarter" idx="16"/>
              </p:nvPr>
            </p:nvSpPr>
            <p:spPr>
              <a:xfrm>
                <a:off x="533919" y="1390650"/>
                <a:ext cx="8264641" cy="3077573"/>
              </a:xfrm>
              <a:blipFill>
                <a:blip r:embed="rId2"/>
                <a:stretch>
                  <a:fillRect l="-461" t="-1235"/>
                </a:stretch>
              </a:blipFill>
            </p:spPr>
            <p:txBody>
              <a:bodyPr/>
              <a:lstStyle/>
              <a:p>
                <a:r>
                  <a:rPr lang="en-US">
                    <a:noFill/>
                  </a:rPr>
                  <a:t> </a:t>
                </a:r>
              </a:p>
            </p:txBody>
          </p:sp>
        </mc:Fallback>
      </mc:AlternateContent>
      <p:pic>
        <p:nvPicPr>
          <p:cNvPr id="4" name="Picture 3" descr="A diagram of a project&#10;&#10;Description automatically generated">
            <a:extLst>
              <a:ext uri="{FF2B5EF4-FFF2-40B4-BE49-F238E27FC236}">
                <a16:creationId xmlns:a16="http://schemas.microsoft.com/office/drawing/2014/main" id="{E72764F0-116A-D3EB-B31B-622E39DDC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2571750"/>
            <a:ext cx="2731226" cy="2159145"/>
          </a:xfrm>
          <a:prstGeom prst="rect">
            <a:avLst/>
          </a:prstGeom>
        </p:spPr>
      </p:pic>
      <p:pic>
        <p:nvPicPr>
          <p:cNvPr id="5" name="Picture 4" descr="A diagram of a flowchart&#10;&#10;Description automatically generated">
            <a:extLst>
              <a:ext uri="{FF2B5EF4-FFF2-40B4-BE49-F238E27FC236}">
                <a16:creationId xmlns:a16="http://schemas.microsoft.com/office/drawing/2014/main" id="{AF483F2D-9DD6-DF31-11CE-B31B704D5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2902" y="2571750"/>
            <a:ext cx="2933975" cy="2002007"/>
          </a:xfrm>
          <a:prstGeom prst="rect">
            <a:avLst/>
          </a:prstGeom>
        </p:spPr>
      </p:pic>
      <p:sp>
        <p:nvSpPr>
          <p:cNvPr id="7" name="TextBox 6">
            <a:extLst>
              <a:ext uri="{FF2B5EF4-FFF2-40B4-BE49-F238E27FC236}">
                <a16:creationId xmlns:a16="http://schemas.microsoft.com/office/drawing/2014/main" id="{77FB5D30-CB58-D80F-3AD0-2F36A8B8E00E}"/>
              </a:ext>
            </a:extLst>
          </p:cNvPr>
          <p:cNvSpPr txBox="1"/>
          <p:nvPr/>
        </p:nvSpPr>
        <p:spPr>
          <a:xfrm>
            <a:off x="6359980" y="4782499"/>
            <a:ext cx="2122714" cy="261610"/>
          </a:xfrm>
          <a:prstGeom prst="rect">
            <a:avLst/>
          </a:prstGeom>
          <a:noFill/>
        </p:spPr>
        <p:txBody>
          <a:bodyPr wrap="square">
            <a:spAutoFit/>
          </a:bodyPr>
          <a:lstStyle/>
          <a:p>
            <a:pPr algn="ctr"/>
            <a:r>
              <a:rPr lang="en-US" sz="1100" dirty="0">
                <a:solidFill>
                  <a:schemeClr val="bg1">
                    <a:lumMod val="50000"/>
                  </a:schemeClr>
                </a:solidFill>
              </a:rPr>
              <a:t>[Figure credit: </a:t>
            </a:r>
            <a:r>
              <a:rPr lang="en-US" sz="1100" dirty="0" err="1">
                <a:solidFill>
                  <a:schemeClr val="bg1">
                    <a:lumMod val="50000"/>
                  </a:schemeClr>
                </a:solidFill>
              </a:rPr>
              <a:t>Samet</a:t>
            </a:r>
            <a:r>
              <a:rPr lang="en-US" sz="1100" dirty="0">
                <a:solidFill>
                  <a:schemeClr val="bg1">
                    <a:lumMod val="50000"/>
                  </a:schemeClr>
                </a:solidFill>
              </a:rPr>
              <a:t> </a:t>
            </a:r>
            <a:r>
              <a:rPr lang="en-US" sz="1100" dirty="0" err="1">
                <a:solidFill>
                  <a:schemeClr val="bg1">
                    <a:lumMod val="50000"/>
                  </a:schemeClr>
                </a:solidFill>
              </a:rPr>
              <a:t>Oymak</a:t>
            </a:r>
            <a:r>
              <a:rPr lang="en-US" sz="1100" dirty="0">
                <a:solidFill>
                  <a:schemeClr val="bg1">
                    <a:lumMod val="50000"/>
                  </a:schemeClr>
                </a:solidFill>
              </a:rPr>
              <a:t>]</a:t>
            </a:r>
          </a:p>
        </p:txBody>
      </p:sp>
      <p:pic>
        <p:nvPicPr>
          <p:cNvPr id="6" name="Picture 5">
            <a:extLst>
              <a:ext uri="{FF2B5EF4-FFF2-40B4-BE49-F238E27FC236}">
                <a16:creationId xmlns:a16="http://schemas.microsoft.com/office/drawing/2014/main" id="{5807D22F-15FA-2B21-37FC-A486EDACDC3B}"/>
              </a:ext>
            </a:extLst>
          </p:cNvPr>
          <p:cNvPicPr>
            <a:picLocks noChangeAspect="1"/>
          </p:cNvPicPr>
          <p:nvPr/>
        </p:nvPicPr>
        <p:blipFill>
          <a:blip r:embed="rId5"/>
          <a:stretch>
            <a:fillRect/>
          </a:stretch>
        </p:blipFill>
        <p:spPr>
          <a:xfrm>
            <a:off x="4650851" y="2024451"/>
            <a:ext cx="1941982" cy="274467"/>
          </a:xfrm>
          <a:prstGeom prst="rect">
            <a:avLst/>
          </a:prstGeom>
        </p:spPr>
      </p:pic>
      <p:pic>
        <p:nvPicPr>
          <p:cNvPr id="8" name="Picture 7">
            <a:extLst>
              <a:ext uri="{FF2B5EF4-FFF2-40B4-BE49-F238E27FC236}">
                <a16:creationId xmlns:a16="http://schemas.microsoft.com/office/drawing/2014/main" id="{D88E450C-93F6-E807-2EED-8A3FCE1726FF}"/>
              </a:ext>
            </a:extLst>
          </p:cNvPr>
          <p:cNvPicPr>
            <a:picLocks noChangeAspect="1"/>
          </p:cNvPicPr>
          <p:nvPr/>
        </p:nvPicPr>
        <p:blipFill>
          <a:blip r:embed="rId6"/>
          <a:stretch>
            <a:fillRect/>
          </a:stretch>
        </p:blipFill>
        <p:spPr>
          <a:xfrm>
            <a:off x="2442582" y="2027333"/>
            <a:ext cx="2087444" cy="305358"/>
          </a:xfrm>
          <a:prstGeom prst="rect">
            <a:avLst/>
          </a:prstGeom>
        </p:spPr>
      </p:pic>
    </p:spTree>
    <p:extLst>
      <p:ext uri="{BB962C8B-B14F-4D97-AF65-F5344CB8AC3E}">
        <p14:creationId xmlns:p14="http://schemas.microsoft.com/office/powerpoint/2010/main" val="306452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40C03-C971-8D4B-D08B-230E52441D11}"/>
              </a:ext>
            </a:extLst>
          </p:cNvPr>
          <p:cNvSpPr>
            <a:spLocks noGrp="1"/>
          </p:cNvSpPr>
          <p:nvPr>
            <p:ph type="title"/>
          </p:nvPr>
        </p:nvSpPr>
        <p:spPr/>
        <p:txBody>
          <a:bodyPr/>
          <a:lstStyle/>
          <a:p>
            <a:r>
              <a:rPr lang="en-US" dirty="0" err="1"/>
              <a:t>LoRA</a:t>
            </a:r>
            <a:r>
              <a:rPr lang="en-US" dirty="0"/>
              <a:t>, empirically </a:t>
            </a:r>
          </a:p>
        </p:txBody>
      </p:sp>
      <p:sp>
        <p:nvSpPr>
          <p:cNvPr id="3" name="Text Placeholder 2">
            <a:extLst>
              <a:ext uri="{FF2B5EF4-FFF2-40B4-BE49-F238E27FC236}">
                <a16:creationId xmlns:a16="http://schemas.microsoft.com/office/drawing/2014/main" id="{402E8F90-0A96-8CCC-8D26-4E80E6695887}"/>
              </a:ext>
            </a:extLst>
          </p:cNvPr>
          <p:cNvSpPr>
            <a:spLocks noGrp="1"/>
          </p:cNvSpPr>
          <p:nvPr>
            <p:ph type="body" sz="quarter" idx="16"/>
          </p:nvPr>
        </p:nvSpPr>
        <p:spPr>
          <a:xfrm>
            <a:off x="533919" y="1176641"/>
            <a:ext cx="8085415" cy="3077573"/>
          </a:xfrm>
        </p:spPr>
        <p:txBody>
          <a:bodyPr/>
          <a:lstStyle/>
          <a:p>
            <a:r>
              <a:rPr lang="en-US" dirty="0" err="1"/>
              <a:t>LoRA</a:t>
            </a:r>
            <a:r>
              <a:rPr lang="en-US" dirty="0"/>
              <a:t> [at low ranks] underperforms full finetuning.</a:t>
            </a:r>
          </a:p>
        </p:txBody>
      </p:sp>
      <p:pic>
        <p:nvPicPr>
          <p:cNvPr id="5" name="Picture 4">
            <a:extLst>
              <a:ext uri="{FF2B5EF4-FFF2-40B4-BE49-F238E27FC236}">
                <a16:creationId xmlns:a16="http://schemas.microsoft.com/office/drawing/2014/main" id="{842765B1-9A10-99AF-BA88-AB6F6C5ABCAE}"/>
              </a:ext>
            </a:extLst>
          </p:cNvPr>
          <p:cNvPicPr>
            <a:picLocks noChangeAspect="1"/>
          </p:cNvPicPr>
          <p:nvPr/>
        </p:nvPicPr>
        <p:blipFill>
          <a:blip r:embed="rId2"/>
          <a:stretch>
            <a:fillRect/>
          </a:stretch>
        </p:blipFill>
        <p:spPr>
          <a:xfrm>
            <a:off x="791333" y="1654352"/>
            <a:ext cx="7038912" cy="3077574"/>
          </a:xfrm>
          <a:prstGeom prst="rect">
            <a:avLst/>
          </a:prstGeom>
        </p:spPr>
      </p:pic>
      <p:sp>
        <p:nvSpPr>
          <p:cNvPr id="6" name="object 6">
            <a:extLst>
              <a:ext uri="{FF2B5EF4-FFF2-40B4-BE49-F238E27FC236}">
                <a16:creationId xmlns:a16="http://schemas.microsoft.com/office/drawing/2014/main" id="{5395A819-9B39-37A4-D807-4FAB56112D68}"/>
              </a:ext>
            </a:extLst>
          </p:cNvPr>
          <p:cNvSpPr txBox="1"/>
          <p:nvPr/>
        </p:nvSpPr>
        <p:spPr>
          <a:xfrm>
            <a:off x="2228100"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000" dirty="0" err="1">
                <a:solidFill>
                  <a:schemeClr val="tx1"/>
                </a:solidFill>
                <a:latin typeface="Tahoma" panose="020B0604030504040204" pitchFamily="34" charset="0"/>
                <a:ea typeface="Tahoma" panose="020B0604030504040204" pitchFamily="34" charset="0"/>
                <a:cs typeface="Tahoma" panose="020B0604030504040204" pitchFamily="34" charset="0"/>
                <a:hlinkClick r:id="rId3"/>
              </a:rPr>
              <a:t>LoRA</a:t>
            </a:r>
            <a:r>
              <a:rPr lang="en-US" sz="1000" dirty="0">
                <a:solidFill>
                  <a:schemeClr val="tx1"/>
                </a:solidFill>
                <a:latin typeface="Tahoma" panose="020B0604030504040204" pitchFamily="34" charset="0"/>
                <a:ea typeface="Tahoma" panose="020B0604030504040204" pitchFamily="34" charset="0"/>
                <a:cs typeface="Tahoma" panose="020B0604030504040204" pitchFamily="34" charset="0"/>
                <a:hlinkClick r:id="rId3"/>
              </a:rPr>
              <a:t> Learns Less and Forgets Less, 2024</a:t>
            </a:r>
            <a:r>
              <a:rPr lang="en-US" sz="1000" spc="-5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sz="1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0007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7029-6471-5AE1-BB21-D25DB87F7BBA}"/>
              </a:ext>
            </a:extLst>
          </p:cNvPr>
          <p:cNvSpPr>
            <a:spLocks noGrp="1"/>
          </p:cNvSpPr>
          <p:nvPr>
            <p:ph type="title"/>
          </p:nvPr>
        </p:nvSpPr>
        <p:spPr/>
        <p:txBody>
          <a:bodyPr/>
          <a:lstStyle/>
          <a:p>
            <a:r>
              <a:rPr lang="en-US" dirty="0" err="1"/>
              <a:t>LoRA</a:t>
            </a:r>
            <a:r>
              <a:rPr lang="en-US" dirty="0"/>
              <a:t>: impact on memory footprint </a:t>
            </a:r>
          </a:p>
        </p:txBody>
      </p:sp>
      <p:sp>
        <p:nvSpPr>
          <p:cNvPr id="3" name="Text Placeholder 2">
            <a:extLst>
              <a:ext uri="{FF2B5EF4-FFF2-40B4-BE49-F238E27FC236}">
                <a16:creationId xmlns:a16="http://schemas.microsoft.com/office/drawing/2014/main" id="{C81EBE7B-1B96-225E-23F3-BEE84799DB12}"/>
              </a:ext>
            </a:extLst>
          </p:cNvPr>
          <p:cNvSpPr>
            <a:spLocks noGrp="1"/>
          </p:cNvSpPr>
          <p:nvPr>
            <p:ph type="body" sz="quarter" idx="16"/>
          </p:nvPr>
        </p:nvSpPr>
        <p:spPr/>
        <p:txBody>
          <a:bodyPr/>
          <a:lstStyle/>
          <a:p>
            <a:r>
              <a:rPr lang="en-US" dirty="0"/>
              <a:t>TODO: explain how </a:t>
            </a:r>
            <a:r>
              <a:rPr lang="en-US" dirty="0" err="1"/>
              <a:t>LoRA</a:t>
            </a:r>
            <a:r>
              <a:rPr lang="en-US" dirty="0"/>
              <a:t> helps with memory footprint. </a:t>
            </a:r>
          </a:p>
          <a:p>
            <a:r>
              <a:rPr lang="en-US" dirty="0"/>
              <a:t>My current impression is that we save memory by not computing extra gradients. </a:t>
            </a:r>
          </a:p>
          <a:p>
            <a:r>
              <a:rPr lang="en-US" dirty="0"/>
              <a:t>But we still need to store the whole model in GPU memory. </a:t>
            </a:r>
          </a:p>
        </p:txBody>
      </p:sp>
    </p:spTree>
    <p:extLst>
      <p:ext uri="{BB962C8B-B14F-4D97-AF65-F5344CB8AC3E}">
        <p14:creationId xmlns:p14="http://schemas.microsoft.com/office/powerpoint/2010/main" val="389992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B1C9-5F1B-CE79-75BE-982291829AD3}"/>
              </a:ext>
            </a:extLst>
          </p:cNvPr>
          <p:cNvSpPr>
            <a:spLocks noGrp="1"/>
          </p:cNvSpPr>
          <p:nvPr>
            <p:ph type="title"/>
          </p:nvPr>
        </p:nvSpPr>
        <p:spPr/>
        <p:txBody>
          <a:bodyPr/>
          <a:lstStyle/>
          <a:p>
            <a:r>
              <a:rPr lang="en-US" dirty="0"/>
              <a:t>Recent extensions: </a:t>
            </a:r>
            <a:r>
              <a:rPr lang="en-US" dirty="0" err="1"/>
              <a:t>QLoRA</a:t>
            </a:r>
            <a:endParaRPr lang="en-US" dirty="0"/>
          </a:p>
        </p:txBody>
      </p:sp>
      <p:sp>
        <p:nvSpPr>
          <p:cNvPr id="3" name="Text Placeholder 2">
            <a:extLst>
              <a:ext uri="{FF2B5EF4-FFF2-40B4-BE49-F238E27FC236}">
                <a16:creationId xmlns:a16="http://schemas.microsoft.com/office/drawing/2014/main" id="{56A8DF47-1B48-5AB6-C269-656625A93201}"/>
              </a:ext>
            </a:extLst>
          </p:cNvPr>
          <p:cNvSpPr>
            <a:spLocks noGrp="1"/>
          </p:cNvSpPr>
          <p:nvPr>
            <p:ph type="body" sz="quarter" idx="16"/>
          </p:nvPr>
        </p:nvSpPr>
        <p:spPr/>
        <p:txBody>
          <a:bodyPr/>
          <a:lstStyle/>
          <a:p>
            <a:pPr marL="0" indent="0" fontAlgn="base">
              <a:buNone/>
            </a:pPr>
            <a:r>
              <a:rPr lang="en-US" b="1" dirty="0" err="1">
                <a:solidFill>
                  <a:srgbClr val="000000"/>
                </a:solidFill>
              </a:rPr>
              <a:t>QLoRA</a:t>
            </a:r>
            <a:r>
              <a:rPr lang="en-US" b="1" dirty="0">
                <a:solidFill>
                  <a:srgbClr val="000000"/>
                </a:solidFill>
              </a:rPr>
              <a:t> (Quantized Low-Rank Adaptation)</a:t>
            </a:r>
          </a:p>
          <a:p>
            <a:pPr marL="0" indent="0">
              <a:buNone/>
            </a:pPr>
            <a:r>
              <a:rPr lang="en-US" sz="1600" dirty="0" err="1"/>
              <a:t>QLoRA</a:t>
            </a:r>
            <a:r>
              <a:rPr lang="en-US" sz="1600" dirty="0"/>
              <a:t> is an extension of the PEFT approach for adapting large pre-trained language models like BERT. QLORA backpropagates gradients through a frozen, 4-bit quantized pretrained language model into </a:t>
            </a:r>
            <a:r>
              <a:rPr lang="en-US" sz="1600" dirty="0" err="1"/>
              <a:t>LoRA</a:t>
            </a:r>
            <a:r>
              <a:rPr lang="en-US" sz="1600" dirty="0"/>
              <a:t> parameters.</a:t>
            </a:r>
          </a:p>
          <a:p>
            <a:endParaRPr lang="en-US" dirty="0"/>
          </a:p>
        </p:txBody>
      </p:sp>
      <p:pic>
        <p:nvPicPr>
          <p:cNvPr id="4" name="Picture 3" descr="A diagram of a diagram&#10;&#10;Description automatically generated">
            <a:extLst>
              <a:ext uri="{FF2B5EF4-FFF2-40B4-BE49-F238E27FC236}">
                <a16:creationId xmlns:a16="http://schemas.microsoft.com/office/drawing/2014/main" id="{E56D9F8C-A47E-E56E-5CD3-E262F3311042}"/>
              </a:ext>
            </a:extLst>
          </p:cNvPr>
          <p:cNvPicPr>
            <a:picLocks noChangeAspect="1"/>
          </p:cNvPicPr>
          <p:nvPr/>
        </p:nvPicPr>
        <p:blipFill rotWithShape="1">
          <a:blip r:embed="rId2">
            <a:extLst>
              <a:ext uri="{28A0092B-C50C-407E-A947-70E740481C1C}">
                <a14:useLocalDpi xmlns:a14="http://schemas.microsoft.com/office/drawing/2010/main" val="0"/>
              </a:ext>
            </a:extLst>
          </a:blip>
          <a:srcRect t="9622"/>
          <a:stretch/>
        </p:blipFill>
        <p:spPr>
          <a:xfrm>
            <a:off x="1085850" y="2523830"/>
            <a:ext cx="6629400" cy="2521852"/>
          </a:xfrm>
          <a:prstGeom prst="rect">
            <a:avLst/>
          </a:prstGeom>
        </p:spPr>
      </p:pic>
    </p:spTree>
    <p:extLst>
      <p:ext uri="{BB962C8B-B14F-4D97-AF65-F5344CB8AC3E}">
        <p14:creationId xmlns:p14="http://schemas.microsoft.com/office/powerpoint/2010/main" val="2751465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AA17-CC36-5576-DB0B-D12048F65440}"/>
              </a:ext>
            </a:extLst>
          </p:cNvPr>
          <p:cNvSpPr>
            <a:spLocks noGrp="1"/>
          </p:cNvSpPr>
          <p:nvPr>
            <p:ph type="title"/>
          </p:nvPr>
        </p:nvSpPr>
        <p:spPr/>
        <p:txBody>
          <a:bodyPr/>
          <a:lstStyle/>
          <a:p>
            <a:r>
              <a:rPr lang="en-US" dirty="0"/>
              <a:t>Incorporate: </a:t>
            </a:r>
            <a:r>
              <a:rPr lang="en-US" dirty="0" err="1"/>
              <a:t>QLoRA</a:t>
            </a:r>
            <a:endParaRPr lang="en-US" dirty="0"/>
          </a:p>
        </p:txBody>
      </p:sp>
      <p:sp>
        <p:nvSpPr>
          <p:cNvPr id="3" name="Text Placeholder 2">
            <a:extLst>
              <a:ext uri="{FF2B5EF4-FFF2-40B4-BE49-F238E27FC236}">
                <a16:creationId xmlns:a16="http://schemas.microsoft.com/office/drawing/2014/main" id="{92DE199B-65F9-E8EA-3ABA-5681DDD9A2D0}"/>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ED1F9D63-F504-2D4A-DE0C-7A587E1B434A}"/>
              </a:ext>
            </a:extLst>
          </p:cNvPr>
          <p:cNvPicPr>
            <a:picLocks noChangeAspect="1"/>
          </p:cNvPicPr>
          <p:nvPr/>
        </p:nvPicPr>
        <p:blipFill>
          <a:blip r:embed="rId2"/>
          <a:stretch>
            <a:fillRect/>
          </a:stretch>
        </p:blipFill>
        <p:spPr>
          <a:xfrm>
            <a:off x="963385" y="1221312"/>
            <a:ext cx="6515100" cy="3387203"/>
          </a:xfrm>
          <a:prstGeom prst="rect">
            <a:avLst/>
          </a:prstGeom>
        </p:spPr>
      </p:pic>
    </p:spTree>
    <p:extLst>
      <p:ext uri="{BB962C8B-B14F-4D97-AF65-F5344CB8AC3E}">
        <p14:creationId xmlns:p14="http://schemas.microsoft.com/office/powerpoint/2010/main" val="2828713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A7DAC01-3FD9-2AD4-5D9E-60D894CF9F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61DAC-F6DA-37F1-B0EB-BA0C1A8CB092}"/>
              </a:ext>
            </a:extLst>
          </p:cNvPr>
          <p:cNvSpPr>
            <a:spLocks noGrp="1"/>
          </p:cNvSpPr>
          <p:nvPr>
            <p:ph type="title"/>
          </p:nvPr>
        </p:nvSpPr>
        <p:spPr/>
        <p:txBody>
          <a:bodyPr/>
          <a:lstStyle/>
          <a:p>
            <a:r>
              <a:rPr lang="en-US" dirty="0" err="1"/>
              <a:t>QLoRA</a:t>
            </a:r>
            <a:endParaRPr lang="en-US" dirty="0"/>
          </a:p>
        </p:txBody>
      </p:sp>
      <p:sp>
        <p:nvSpPr>
          <p:cNvPr id="3" name="Text Placeholder 2">
            <a:extLst>
              <a:ext uri="{FF2B5EF4-FFF2-40B4-BE49-F238E27FC236}">
                <a16:creationId xmlns:a16="http://schemas.microsoft.com/office/drawing/2014/main" id="{1003966F-6AA6-9A1F-A74D-5668AD9BD663}"/>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30C58564-1035-76FF-BBDC-859607208D0F}"/>
              </a:ext>
            </a:extLst>
          </p:cNvPr>
          <p:cNvPicPr>
            <a:picLocks noChangeAspect="1"/>
          </p:cNvPicPr>
          <p:nvPr/>
        </p:nvPicPr>
        <p:blipFill>
          <a:blip r:embed="rId2"/>
          <a:stretch>
            <a:fillRect/>
          </a:stretch>
        </p:blipFill>
        <p:spPr>
          <a:xfrm>
            <a:off x="685800" y="289434"/>
            <a:ext cx="7772400" cy="4564632"/>
          </a:xfrm>
          <a:prstGeom prst="rect">
            <a:avLst/>
          </a:prstGeom>
        </p:spPr>
      </p:pic>
    </p:spTree>
    <p:extLst>
      <p:ext uri="{BB962C8B-B14F-4D97-AF65-F5344CB8AC3E}">
        <p14:creationId xmlns:p14="http://schemas.microsoft.com/office/powerpoint/2010/main" val="51708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AE5CA-37CD-4605-8307-C09F148C3A1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031291E-C631-99B0-0861-AC16D083DBA8}"/>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77A5398B-03BA-D214-5FA8-D481EF0587DE}"/>
              </a:ext>
            </a:extLst>
          </p:cNvPr>
          <p:cNvPicPr>
            <a:picLocks noChangeAspect="1"/>
          </p:cNvPicPr>
          <p:nvPr/>
        </p:nvPicPr>
        <p:blipFill>
          <a:blip r:embed="rId2"/>
          <a:stretch>
            <a:fillRect/>
          </a:stretch>
        </p:blipFill>
        <p:spPr>
          <a:xfrm>
            <a:off x="685800" y="289434"/>
            <a:ext cx="7772400" cy="4564632"/>
          </a:xfrm>
          <a:prstGeom prst="rect">
            <a:avLst/>
          </a:prstGeom>
        </p:spPr>
      </p:pic>
    </p:spTree>
    <p:extLst>
      <p:ext uri="{BB962C8B-B14F-4D97-AF65-F5344CB8AC3E}">
        <p14:creationId xmlns:p14="http://schemas.microsoft.com/office/powerpoint/2010/main" val="4173105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92E971-0315-A4B7-863A-3DC63A2A4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38F59-B561-787C-5FED-A422CC7D2931}"/>
              </a:ext>
            </a:extLst>
          </p:cNvPr>
          <p:cNvSpPr>
            <a:spLocks noGrp="1"/>
          </p:cNvSpPr>
          <p:nvPr>
            <p:ph type="title"/>
          </p:nvPr>
        </p:nvSpPr>
        <p:spPr/>
        <p:txBody>
          <a:bodyPr/>
          <a:lstStyle/>
          <a:p>
            <a:r>
              <a:rPr lang="en-US" dirty="0" err="1"/>
              <a:t>QLoRA</a:t>
            </a:r>
            <a:endParaRPr lang="en-US" dirty="0"/>
          </a:p>
        </p:txBody>
      </p:sp>
      <p:sp>
        <p:nvSpPr>
          <p:cNvPr id="3" name="Text Placeholder 2">
            <a:extLst>
              <a:ext uri="{FF2B5EF4-FFF2-40B4-BE49-F238E27FC236}">
                <a16:creationId xmlns:a16="http://schemas.microsoft.com/office/drawing/2014/main" id="{B16676AB-92C5-C702-6E54-E935C17C6A11}"/>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42F31D0A-B544-AFC0-DCD5-E706512860FB}"/>
              </a:ext>
            </a:extLst>
          </p:cNvPr>
          <p:cNvPicPr>
            <a:picLocks noChangeAspect="1"/>
          </p:cNvPicPr>
          <p:nvPr/>
        </p:nvPicPr>
        <p:blipFill>
          <a:blip r:embed="rId2"/>
          <a:stretch>
            <a:fillRect/>
          </a:stretch>
        </p:blipFill>
        <p:spPr>
          <a:xfrm>
            <a:off x="685800" y="327368"/>
            <a:ext cx="7772400" cy="4488764"/>
          </a:xfrm>
          <a:prstGeom prst="rect">
            <a:avLst/>
          </a:prstGeom>
        </p:spPr>
      </p:pic>
    </p:spTree>
    <p:extLst>
      <p:ext uri="{BB962C8B-B14F-4D97-AF65-F5344CB8AC3E}">
        <p14:creationId xmlns:p14="http://schemas.microsoft.com/office/powerpoint/2010/main" val="69189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Adapting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marL="0" indent="0">
              <a:buNone/>
            </a:pPr>
            <a:r>
              <a:rPr lang="en-US" dirty="0"/>
              <a:t>You have a pre-trained language model that is pre-trained on massive amounts of data. </a:t>
            </a:r>
          </a:p>
          <a:p>
            <a:pPr marL="0" indent="0">
              <a:buNone/>
            </a:pPr>
            <a:r>
              <a:rPr lang="en-US" dirty="0"/>
              <a:t>They do not necessarily do useful things—they only complete sentences. </a:t>
            </a:r>
          </a:p>
          <a:p>
            <a:pPr marL="0" indent="0">
              <a:buNone/>
            </a:pPr>
            <a:endParaRPr lang="en-US" dirty="0"/>
          </a:p>
          <a:p>
            <a:pPr marL="0" indent="0">
              <a:buNone/>
            </a:pPr>
            <a:endParaRPr lang="en-US" dirty="0"/>
          </a:p>
          <a:p>
            <a:pPr marL="0" indent="0">
              <a:buNone/>
            </a:pPr>
            <a:r>
              <a:rPr lang="en-US" b="1" dirty="0"/>
              <a:t>Now how to you ”adapt” them for your use-case? </a:t>
            </a:r>
          </a:p>
          <a:p>
            <a:pPr marL="0" indent="0">
              <a:buNone/>
            </a:pPr>
            <a:endParaRPr lang="en-US" b="1" dirty="0"/>
          </a:p>
          <a:p>
            <a:pPr lvl="1"/>
            <a:r>
              <a:rPr lang="en-US" b="1" dirty="0"/>
              <a:t>Prompting: </a:t>
            </a:r>
            <a:r>
              <a:rPr lang="en-US" dirty="0"/>
              <a:t>adapting model inputs (language statements) </a:t>
            </a:r>
          </a:p>
          <a:p>
            <a:pPr lvl="1"/>
            <a:r>
              <a:rPr lang="en-US" b="1" dirty="0"/>
              <a:t>Tuning: </a:t>
            </a:r>
            <a:r>
              <a:rPr lang="en-US" dirty="0"/>
              <a:t>adapting (modifying) model parameters</a:t>
            </a:r>
          </a:p>
          <a:p>
            <a:pPr marL="0" indent="0">
              <a:buNone/>
            </a:pPr>
            <a:endParaRPr lang="en-US" b="1" dirty="0"/>
          </a:p>
          <a:p>
            <a:pPr marL="0" indent="0">
              <a:buNone/>
            </a:pPr>
            <a:endParaRPr lang="en-US" dirty="0"/>
          </a:p>
          <a:p>
            <a:pPr marL="0" indent="0">
              <a:buNone/>
            </a:pPr>
            <a:endParaRPr lang="en-US" dirty="0"/>
          </a:p>
          <a:p>
            <a:pPr marL="0" indent="0">
              <a:buNone/>
            </a:pPr>
            <a:endParaRPr lang="en-US" dirty="0"/>
          </a:p>
          <a:p>
            <a:pPr>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92F9AD-EE4E-46F7-6805-A698D893A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13706-5041-A53D-D568-1D4E99011A24}"/>
              </a:ext>
            </a:extLst>
          </p:cNvPr>
          <p:cNvSpPr>
            <a:spLocks noGrp="1"/>
          </p:cNvSpPr>
          <p:nvPr>
            <p:ph type="title"/>
          </p:nvPr>
        </p:nvSpPr>
        <p:spPr/>
        <p:txBody>
          <a:bodyPr/>
          <a:lstStyle/>
          <a:p>
            <a:r>
              <a:rPr lang="en-US" dirty="0" err="1"/>
              <a:t>QLoRA</a:t>
            </a:r>
            <a:endParaRPr lang="en-US" dirty="0"/>
          </a:p>
        </p:txBody>
      </p:sp>
      <p:sp>
        <p:nvSpPr>
          <p:cNvPr id="3" name="Text Placeholder 2">
            <a:extLst>
              <a:ext uri="{FF2B5EF4-FFF2-40B4-BE49-F238E27FC236}">
                <a16:creationId xmlns:a16="http://schemas.microsoft.com/office/drawing/2014/main" id="{4653B73E-B5C7-8E1B-75C5-2BBB486A3716}"/>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A21CD40-9B4B-845B-2D21-988E7696AFA1}"/>
              </a:ext>
            </a:extLst>
          </p:cNvPr>
          <p:cNvPicPr>
            <a:picLocks noChangeAspect="1"/>
          </p:cNvPicPr>
          <p:nvPr/>
        </p:nvPicPr>
        <p:blipFill>
          <a:blip r:embed="rId2"/>
          <a:stretch>
            <a:fillRect/>
          </a:stretch>
        </p:blipFill>
        <p:spPr>
          <a:xfrm>
            <a:off x="685800" y="394166"/>
            <a:ext cx="7772400" cy="4355167"/>
          </a:xfrm>
          <a:prstGeom prst="rect">
            <a:avLst/>
          </a:prstGeom>
        </p:spPr>
      </p:pic>
    </p:spTree>
    <p:extLst>
      <p:ext uri="{BB962C8B-B14F-4D97-AF65-F5344CB8AC3E}">
        <p14:creationId xmlns:p14="http://schemas.microsoft.com/office/powerpoint/2010/main" val="3631255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6CB002-0B75-6AEC-8116-3FA592D17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AF8FF-5F8F-8E96-DE04-8A375E81B9D7}"/>
              </a:ext>
            </a:extLst>
          </p:cNvPr>
          <p:cNvSpPr>
            <a:spLocks noGrp="1"/>
          </p:cNvSpPr>
          <p:nvPr>
            <p:ph type="title"/>
          </p:nvPr>
        </p:nvSpPr>
        <p:spPr/>
        <p:txBody>
          <a:bodyPr/>
          <a:lstStyle/>
          <a:p>
            <a:r>
              <a:rPr lang="en-US" dirty="0" err="1"/>
              <a:t>QLoRA</a:t>
            </a:r>
            <a:endParaRPr lang="en-US" dirty="0"/>
          </a:p>
        </p:txBody>
      </p:sp>
      <p:sp>
        <p:nvSpPr>
          <p:cNvPr id="3" name="Text Placeholder 2">
            <a:extLst>
              <a:ext uri="{FF2B5EF4-FFF2-40B4-BE49-F238E27FC236}">
                <a16:creationId xmlns:a16="http://schemas.microsoft.com/office/drawing/2014/main" id="{80C9FB3B-712D-3478-5E1E-29483CA1CC2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FD86C2A8-6654-A386-90FE-63CB37EC92DF}"/>
              </a:ext>
            </a:extLst>
          </p:cNvPr>
          <p:cNvPicPr>
            <a:picLocks noChangeAspect="1"/>
          </p:cNvPicPr>
          <p:nvPr/>
        </p:nvPicPr>
        <p:blipFill>
          <a:blip r:embed="rId2"/>
          <a:stretch>
            <a:fillRect/>
          </a:stretch>
        </p:blipFill>
        <p:spPr>
          <a:xfrm>
            <a:off x="685800" y="109389"/>
            <a:ext cx="7772400" cy="4924721"/>
          </a:xfrm>
          <a:prstGeom prst="rect">
            <a:avLst/>
          </a:prstGeom>
        </p:spPr>
      </p:pic>
    </p:spTree>
    <p:extLst>
      <p:ext uri="{BB962C8B-B14F-4D97-AF65-F5344CB8AC3E}">
        <p14:creationId xmlns:p14="http://schemas.microsoft.com/office/powerpoint/2010/main" val="1680337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689D97-77AC-6DEF-642B-A7F4443DB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E4E96-F57B-FC5E-0010-161C8D45DEBB}"/>
              </a:ext>
            </a:extLst>
          </p:cNvPr>
          <p:cNvSpPr>
            <a:spLocks noGrp="1"/>
          </p:cNvSpPr>
          <p:nvPr>
            <p:ph type="title"/>
          </p:nvPr>
        </p:nvSpPr>
        <p:spPr/>
        <p:txBody>
          <a:bodyPr/>
          <a:lstStyle/>
          <a:p>
            <a:r>
              <a:rPr lang="en-US" dirty="0" err="1"/>
              <a:t>QLoRA</a:t>
            </a:r>
            <a:endParaRPr lang="en-US" dirty="0"/>
          </a:p>
        </p:txBody>
      </p:sp>
      <p:sp>
        <p:nvSpPr>
          <p:cNvPr id="3" name="Text Placeholder 2">
            <a:extLst>
              <a:ext uri="{FF2B5EF4-FFF2-40B4-BE49-F238E27FC236}">
                <a16:creationId xmlns:a16="http://schemas.microsoft.com/office/drawing/2014/main" id="{4BFC880B-C20B-B91C-260B-A3D2AAC9ACB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8A2B79ED-6808-9769-65B1-02D06166499F}"/>
              </a:ext>
            </a:extLst>
          </p:cNvPr>
          <p:cNvPicPr>
            <a:picLocks noChangeAspect="1"/>
          </p:cNvPicPr>
          <p:nvPr/>
        </p:nvPicPr>
        <p:blipFill>
          <a:blip r:embed="rId2"/>
          <a:stretch>
            <a:fillRect/>
          </a:stretch>
        </p:blipFill>
        <p:spPr>
          <a:xfrm>
            <a:off x="685800" y="515957"/>
            <a:ext cx="7772400" cy="4111586"/>
          </a:xfrm>
          <a:prstGeom prst="rect">
            <a:avLst/>
          </a:prstGeom>
        </p:spPr>
      </p:pic>
    </p:spTree>
    <p:extLst>
      <p:ext uri="{BB962C8B-B14F-4D97-AF65-F5344CB8AC3E}">
        <p14:creationId xmlns:p14="http://schemas.microsoft.com/office/powerpoint/2010/main" val="985259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E2343C-C2CC-86EE-6477-B7433F1BC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209D6-FE3D-153A-68D8-F65DD5AF06F5}"/>
              </a:ext>
            </a:extLst>
          </p:cNvPr>
          <p:cNvSpPr>
            <a:spLocks noGrp="1"/>
          </p:cNvSpPr>
          <p:nvPr>
            <p:ph type="title"/>
          </p:nvPr>
        </p:nvSpPr>
        <p:spPr/>
        <p:txBody>
          <a:bodyPr/>
          <a:lstStyle/>
          <a:p>
            <a:r>
              <a:rPr lang="en-US" dirty="0" err="1"/>
              <a:t>QLoRA</a:t>
            </a:r>
            <a:endParaRPr lang="en-US" dirty="0"/>
          </a:p>
        </p:txBody>
      </p:sp>
      <p:sp>
        <p:nvSpPr>
          <p:cNvPr id="3" name="Text Placeholder 2">
            <a:extLst>
              <a:ext uri="{FF2B5EF4-FFF2-40B4-BE49-F238E27FC236}">
                <a16:creationId xmlns:a16="http://schemas.microsoft.com/office/drawing/2014/main" id="{0752BF4E-4146-6DA7-DB47-48105954212B}"/>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3E7130E6-D37A-56BF-A3B9-904C1AD7A033}"/>
              </a:ext>
            </a:extLst>
          </p:cNvPr>
          <p:cNvPicPr>
            <a:picLocks noChangeAspect="1"/>
          </p:cNvPicPr>
          <p:nvPr/>
        </p:nvPicPr>
        <p:blipFill>
          <a:blip r:embed="rId2"/>
          <a:stretch>
            <a:fillRect/>
          </a:stretch>
        </p:blipFill>
        <p:spPr>
          <a:xfrm>
            <a:off x="685800" y="512064"/>
            <a:ext cx="7772400" cy="4119372"/>
          </a:xfrm>
          <a:prstGeom prst="rect">
            <a:avLst/>
          </a:prstGeom>
        </p:spPr>
      </p:pic>
    </p:spTree>
    <p:extLst>
      <p:ext uri="{BB962C8B-B14F-4D97-AF65-F5344CB8AC3E}">
        <p14:creationId xmlns:p14="http://schemas.microsoft.com/office/powerpoint/2010/main" val="1966841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A13CFF4-6B3F-D273-B6EE-321B3C7B36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397A6-E3F0-6F47-5602-584F6A3B776D}"/>
              </a:ext>
            </a:extLst>
          </p:cNvPr>
          <p:cNvSpPr>
            <a:spLocks noGrp="1"/>
          </p:cNvSpPr>
          <p:nvPr>
            <p:ph type="title"/>
          </p:nvPr>
        </p:nvSpPr>
        <p:spPr/>
        <p:txBody>
          <a:bodyPr/>
          <a:lstStyle/>
          <a:p>
            <a:r>
              <a:rPr lang="en-US" dirty="0" err="1"/>
              <a:t>QLoRA</a:t>
            </a:r>
            <a:endParaRPr lang="en-US" dirty="0"/>
          </a:p>
        </p:txBody>
      </p:sp>
      <p:sp>
        <p:nvSpPr>
          <p:cNvPr id="3" name="Text Placeholder 2">
            <a:extLst>
              <a:ext uri="{FF2B5EF4-FFF2-40B4-BE49-F238E27FC236}">
                <a16:creationId xmlns:a16="http://schemas.microsoft.com/office/drawing/2014/main" id="{DA2FCFD6-447A-FD40-4D26-91A01123DA08}"/>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12450FA2-3456-A232-5AB0-E11878A01D53}"/>
              </a:ext>
            </a:extLst>
          </p:cNvPr>
          <p:cNvPicPr>
            <a:picLocks noChangeAspect="1"/>
          </p:cNvPicPr>
          <p:nvPr/>
        </p:nvPicPr>
        <p:blipFill>
          <a:blip r:embed="rId2"/>
          <a:stretch>
            <a:fillRect/>
          </a:stretch>
        </p:blipFill>
        <p:spPr>
          <a:xfrm>
            <a:off x="685800" y="547759"/>
            <a:ext cx="7772400" cy="4047981"/>
          </a:xfrm>
          <a:prstGeom prst="rect">
            <a:avLst/>
          </a:prstGeom>
        </p:spPr>
      </p:pic>
    </p:spTree>
    <p:extLst>
      <p:ext uri="{BB962C8B-B14F-4D97-AF65-F5344CB8AC3E}">
        <p14:creationId xmlns:p14="http://schemas.microsoft.com/office/powerpoint/2010/main" val="3462138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A38C-CA2A-64EE-9FE1-267F229F402D}"/>
              </a:ext>
            </a:extLst>
          </p:cNvPr>
          <p:cNvSpPr>
            <a:spLocks noGrp="1"/>
          </p:cNvSpPr>
          <p:nvPr>
            <p:ph type="title"/>
          </p:nvPr>
        </p:nvSpPr>
        <p:spPr/>
        <p:txBody>
          <a:bodyPr/>
          <a:lstStyle/>
          <a:p>
            <a:r>
              <a:rPr lang="en-US" dirty="0"/>
              <a:t>Incorporate: </a:t>
            </a:r>
            <a:r>
              <a:rPr lang="en-US" dirty="0" err="1"/>
              <a:t>QLoRA</a:t>
            </a:r>
            <a:r>
              <a:rPr lang="en-US" dirty="0"/>
              <a:t> </a:t>
            </a:r>
          </a:p>
        </p:txBody>
      </p:sp>
      <p:sp>
        <p:nvSpPr>
          <p:cNvPr id="3" name="Text Placeholder 2">
            <a:extLst>
              <a:ext uri="{FF2B5EF4-FFF2-40B4-BE49-F238E27FC236}">
                <a16:creationId xmlns:a16="http://schemas.microsoft.com/office/drawing/2014/main" id="{D7E051FD-5EA0-7F30-9C89-0A9DF042A1B2}"/>
              </a:ext>
            </a:extLst>
          </p:cNvPr>
          <p:cNvSpPr>
            <a:spLocks noGrp="1"/>
          </p:cNvSpPr>
          <p:nvPr>
            <p:ph type="body" sz="quarter" idx="16"/>
          </p:nvPr>
        </p:nvSpPr>
        <p:spPr/>
        <p:txBody>
          <a:bodyPr/>
          <a:lstStyle/>
          <a:p>
            <a:r>
              <a:rPr lang="en-US" dirty="0">
                <a:hlinkClick r:id="rId2"/>
              </a:rPr>
              <a:t>https://docs.google.com/presentation/d/1jv-gSJjaYHjZQa8QC67j6RUFu30zQViJ8CRjQw55EBQ/edit?usp=sharing</a:t>
            </a:r>
            <a:r>
              <a:rPr lang="en-US" dirty="0"/>
              <a:t> </a:t>
            </a:r>
          </a:p>
        </p:txBody>
      </p:sp>
    </p:spTree>
    <p:extLst>
      <p:ext uri="{BB962C8B-B14F-4D97-AF65-F5344CB8AC3E}">
        <p14:creationId xmlns:p14="http://schemas.microsoft.com/office/powerpoint/2010/main" val="1784614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B035-2A24-3CE4-30A9-FE17B27620AC}"/>
              </a:ext>
            </a:extLst>
          </p:cNvPr>
          <p:cNvSpPr>
            <a:spLocks noGrp="1"/>
          </p:cNvSpPr>
          <p:nvPr>
            <p:ph type="title"/>
          </p:nvPr>
        </p:nvSpPr>
        <p:spPr/>
        <p:txBody>
          <a:bodyPr/>
          <a:lstStyle/>
          <a:p>
            <a:r>
              <a:rPr lang="en-US" dirty="0" err="1"/>
              <a:t>LoRA</a:t>
            </a:r>
            <a:r>
              <a:rPr lang="en-US" dirty="0"/>
              <a:t> memory footprint </a:t>
            </a:r>
          </a:p>
        </p:txBody>
      </p:sp>
      <p:sp>
        <p:nvSpPr>
          <p:cNvPr id="3" name="Text Placeholder 2">
            <a:extLst>
              <a:ext uri="{FF2B5EF4-FFF2-40B4-BE49-F238E27FC236}">
                <a16:creationId xmlns:a16="http://schemas.microsoft.com/office/drawing/2014/main" id="{E7AD703B-F0FC-AC6F-815D-F5559F56D62D}"/>
              </a:ext>
            </a:extLst>
          </p:cNvPr>
          <p:cNvSpPr>
            <a:spLocks noGrp="1"/>
          </p:cNvSpPr>
          <p:nvPr>
            <p:ph type="body" sz="quarter" idx="16"/>
          </p:nvPr>
        </p:nvSpPr>
        <p:spPr/>
        <p:txBody>
          <a:bodyPr/>
          <a:lstStyle/>
          <a:p>
            <a:r>
              <a:rPr lang="en-US" dirty="0" err="1">
                <a:latin typeface="+mn-lt"/>
                <a:ea typeface="+mn-ea"/>
                <a:cs typeface="+mn-cs"/>
              </a:rPr>
              <a:t>LoRA</a:t>
            </a:r>
            <a:r>
              <a:rPr lang="en-US" dirty="0">
                <a:latin typeface="+mn-lt"/>
                <a:ea typeface="+mn-ea"/>
                <a:cs typeface="+mn-cs"/>
              </a:rPr>
              <a:t> </a:t>
            </a:r>
            <a:r>
              <a:rPr lang="en-US"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reduces memory requirements </a:t>
            </a:r>
            <a:r>
              <a:rPr lang="en-US" dirty="0">
                <a:latin typeface="Tahoma" panose="020B0604030504040204" pitchFamily="34" charset="0"/>
                <a:ea typeface="Tahoma" panose="020B0604030504040204" pitchFamily="34" charset="0"/>
                <a:cs typeface="Tahoma" panose="020B0604030504040204" pitchFamily="34" charset="0"/>
              </a:rPr>
              <a:t>during fine-tuning (up to x3 for </a:t>
            </a:r>
            <a:r>
              <a:rPr lang="en-US" dirty="0" err="1">
                <a:latin typeface="Tahoma" panose="020B0604030504040204" pitchFamily="34" charset="0"/>
                <a:ea typeface="Tahoma" panose="020B0604030504040204" pitchFamily="34" charset="0"/>
                <a:cs typeface="Tahoma" panose="020B0604030504040204" pitchFamily="34" charset="0"/>
              </a:rPr>
              <a:t>LoRA</a:t>
            </a:r>
            <a:r>
              <a:rPr lang="en-US" dirty="0">
                <a:latin typeface="Tahoma" panose="020B0604030504040204" pitchFamily="34" charset="0"/>
                <a:ea typeface="Tahoma" panose="020B0604030504040204" pitchFamily="34" charset="0"/>
                <a:cs typeface="Tahoma" panose="020B0604030504040204" pitchFamily="34" charset="0"/>
              </a:rPr>
              <a:t>). </a:t>
            </a:r>
          </a:p>
          <a:p>
            <a:r>
              <a:rPr lang="en-US" dirty="0"/>
              <a:t>Why? </a:t>
            </a:r>
          </a:p>
          <a:p>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pic>
        <p:nvPicPr>
          <p:cNvPr id="1026" name="Picture 2" descr="Fine-Tuning LLMs: In-Depth Analysis with LLAMA-2 | Anyscale">
            <a:extLst>
              <a:ext uri="{FF2B5EF4-FFF2-40B4-BE49-F238E27FC236}">
                <a16:creationId xmlns:a16="http://schemas.microsoft.com/office/drawing/2014/main" id="{9DF96046-7E56-C339-3889-27D0CFB79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275" y="1813742"/>
            <a:ext cx="3984171" cy="29881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DE89B4-906B-5863-3FC6-D99B9811A18A}"/>
              </a:ext>
            </a:extLst>
          </p:cNvPr>
          <p:cNvSpPr txBox="1"/>
          <p:nvPr/>
        </p:nvSpPr>
        <p:spPr>
          <a:xfrm>
            <a:off x="212271" y="4810905"/>
            <a:ext cx="8972550" cy="261610"/>
          </a:xfrm>
          <a:prstGeom prst="rect">
            <a:avLst/>
          </a:prstGeom>
          <a:noFill/>
        </p:spPr>
        <p:txBody>
          <a:bodyPr wrap="square">
            <a:spAutoFit/>
          </a:bodyPr>
          <a:lstStyle/>
          <a:p>
            <a:pPr algn="ctr"/>
            <a:r>
              <a:rPr lang="en-US" sz="1050" dirty="0">
                <a:hlinkClick r:id="rId3"/>
              </a:rPr>
              <a:t>https://www.anyscale.com/blog/fine-tuning-llms-lora-or-full-parameter-an-in-depth-analysis-with-llama-2</a:t>
            </a:r>
            <a:r>
              <a:rPr lang="en-US" sz="1050" dirty="0"/>
              <a:t> </a:t>
            </a:r>
          </a:p>
        </p:txBody>
      </p:sp>
    </p:spTree>
    <p:extLst>
      <p:ext uri="{BB962C8B-B14F-4D97-AF65-F5344CB8AC3E}">
        <p14:creationId xmlns:p14="http://schemas.microsoft.com/office/powerpoint/2010/main" val="989530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6DBA-7CCC-37F6-C79A-7D632760AEA7}"/>
              </a:ext>
            </a:extLst>
          </p:cNvPr>
          <p:cNvSpPr>
            <a:spLocks noGrp="1"/>
          </p:cNvSpPr>
          <p:nvPr>
            <p:ph type="title"/>
          </p:nvPr>
        </p:nvSpPr>
        <p:spPr/>
        <p:txBody>
          <a:bodyPr/>
          <a:lstStyle/>
          <a:p>
            <a:r>
              <a:rPr lang="en-US" dirty="0" err="1"/>
              <a:t>LoRA</a:t>
            </a:r>
            <a:r>
              <a:rPr lang="en-US" dirty="0"/>
              <a:t>: Compute Cost</a:t>
            </a:r>
          </a:p>
        </p:txBody>
      </p:sp>
      <p:sp>
        <p:nvSpPr>
          <p:cNvPr id="3" name="Text Placeholder 2">
            <a:extLst>
              <a:ext uri="{FF2B5EF4-FFF2-40B4-BE49-F238E27FC236}">
                <a16:creationId xmlns:a16="http://schemas.microsoft.com/office/drawing/2014/main" id="{A44D781D-A102-2176-7B65-F3D48E32AFB5}"/>
              </a:ext>
            </a:extLst>
          </p:cNvPr>
          <p:cNvSpPr>
            <a:spLocks noGrp="1"/>
          </p:cNvSpPr>
          <p:nvPr>
            <p:ph type="body" sz="quarter" idx="16"/>
          </p:nvPr>
        </p:nvSpPr>
        <p:spPr/>
        <p:txBody>
          <a:bodyPr/>
          <a:lstStyle/>
          <a:p>
            <a:r>
              <a:rPr lang="en-US" dirty="0"/>
              <a:t>Does </a:t>
            </a:r>
            <a:r>
              <a:rPr lang="en-US" dirty="0" err="1"/>
              <a:t>LoRA</a:t>
            </a:r>
            <a:r>
              <a:rPr lang="en-US" dirty="0"/>
              <a:t> lead to computational speedup?</a:t>
            </a:r>
          </a:p>
          <a:p>
            <a:endParaRPr lang="en-US" dirty="0"/>
          </a:p>
          <a:p>
            <a:endParaRPr lang="en-US" dirty="0"/>
          </a:p>
          <a:p>
            <a:r>
              <a:rPr lang="en-US" dirty="0"/>
              <a:t>No, in the sense that you still need to run the same operations during forward and backward. </a:t>
            </a:r>
          </a:p>
          <a:p>
            <a:endParaRPr lang="en-US" dirty="0"/>
          </a:p>
          <a:p>
            <a:r>
              <a:rPr lang="en-US" dirty="0"/>
              <a:t>Yes, in the sense that you can fit larger batches in your memory. </a:t>
            </a:r>
          </a:p>
          <a:p>
            <a:pPr marL="0" indent="0">
              <a:buNone/>
            </a:pPr>
            <a:r>
              <a:rPr lang="en-US" dirty="0"/>
              <a:t> </a:t>
            </a:r>
          </a:p>
        </p:txBody>
      </p:sp>
    </p:spTree>
    <p:extLst>
      <p:ext uri="{BB962C8B-B14F-4D97-AF65-F5344CB8AC3E}">
        <p14:creationId xmlns:p14="http://schemas.microsoft.com/office/powerpoint/2010/main" val="17441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5B71B-AF43-CCE8-921A-EA5D9C7F2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6E0457-699D-74B4-6B8D-B45B4BD489CC}"/>
              </a:ext>
            </a:extLst>
          </p:cNvPr>
          <p:cNvSpPr>
            <a:spLocks noGrp="1"/>
          </p:cNvSpPr>
          <p:nvPr>
            <p:ph type="title"/>
          </p:nvPr>
        </p:nvSpPr>
        <p:spPr/>
        <p:txBody>
          <a:bodyPr/>
          <a:lstStyle/>
          <a:p>
            <a:r>
              <a:rPr lang="en-US" dirty="0"/>
              <a:t>Recap: </a:t>
            </a:r>
            <a:r>
              <a:rPr lang="en-US" dirty="0" err="1"/>
              <a:t>LoRA</a:t>
            </a:r>
            <a:endParaRPr lang="en-US" dirty="0"/>
          </a:p>
        </p:txBody>
      </p:sp>
      <p:sp>
        <p:nvSpPr>
          <p:cNvPr id="3" name="Text Placeholder 2">
            <a:extLst>
              <a:ext uri="{FF2B5EF4-FFF2-40B4-BE49-F238E27FC236}">
                <a16:creationId xmlns:a16="http://schemas.microsoft.com/office/drawing/2014/main" id="{A942CC0F-DB2C-D041-251F-2311CC025B11}"/>
              </a:ext>
            </a:extLst>
          </p:cNvPr>
          <p:cNvSpPr>
            <a:spLocks noGrp="1"/>
          </p:cNvSpPr>
          <p:nvPr>
            <p:ph type="body" sz="quarter" idx="16"/>
          </p:nvPr>
        </p:nvSpPr>
        <p:spPr/>
        <p:txBody>
          <a:bodyPr/>
          <a:lstStyle/>
          <a:p>
            <a:r>
              <a:rPr lang="en-US" dirty="0" err="1"/>
              <a:t>LoRA</a:t>
            </a:r>
            <a:r>
              <a:rPr lang="en-US" dirty="0"/>
              <a:t>: Low-rank adaptation to Transformer weight matrices. </a:t>
            </a:r>
          </a:p>
          <a:p>
            <a:endParaRPr lang="en-US" dirty="0"/>
          </a:p>
          <a:p>
            <a:r>
              <a:rPr lang="en-US" dirty="0"/>
              <a:t>Memory footprint: </a:t>
            </a:r>
            <a:r>
              <a:rPr lang="en-US" dirty="0">
                <a:latin typeface="+mn-lt"/>
                <a:ea typeface="+mn-ea"/>
                <a:cs typeface="+mn-cs"/>
              </a:rPr>
              <a:t>LoRa </a:t>
            </a:r>
            <a:r>
              <a:rPr lang="en-US"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reduces memory requirements </a:t>
            </a:r>
            <a:r>
              <a:rPr lang="en-US" dirty="0">
                <a:latin typeface="Tahoma" panose="020B0604030504040204" pitchFamily="34" charset="0"/>
                <a:ea typeface="Tahoma" panose="020B0604030504040204" pitchFamily="34" charset="0"/>
                <a:cs typeface="Tahoma" panose="020B0604030504040204" pitchFamily="34" charset="0"/>
              </a:rPr>
              <a:t>during fine-tuning (up to x3 for </a:t>
            </a:r>
            <a:r>
              <a:rPr lang="en-US" dirty="0" err="1">
                <a:latin typeface="Tahoma" panose="020B0604030504040204" pitchFamily="34" charset="0"/>
                <a:ea typeface="Tahoma" panose="020B0604030504040204" pitchFamily="34" charset="0"/>
                <a:cs typeface="Tahoma" panose="020B0604030504040204" pitchFamily="34" charset="0"/>
              </a:rPr>
              <a:t>LoRA</a:t>
            </a:r>
            <a:r>
              <a:rPr lang="en-US" dirty="0">
                <a:latin typeface="Tahoma" panose="020B0604030504040204" pitchFamily="34" charset="0"/>
                <a:ea typeface="Tahoma" panose="020B0604030504040204" pitchFamily="34" charset="0"/>
                <a:cs typeface="Tahoma" panose="020B0604030504040204" pitchFamily="34" charset="0"/>
              </a:rPr>
              <a:t>). </a:t>
            </a:r>
          </a:p>
          <a:p>
            <a:endParaRPr lang="en-US" dirty="0"/>
          </a:p>
          <a:p>
            <a:r>
              <a:rPr lang="en-US" dirty="0">
                <a:latin typeface="Tahoma" panose="020B0604030504040204" pitchFamily="34" charset="0"/>
                <a:ea typeface="Tahoma" panose="020B0604030504040204" pitchFamily="34" charset="0"/>
                <a:cs typeface="Tahoma" panose="020B0604030504040204" pitchFamily="34" charset="0"/>
              </a:rPr>
              <a:t>Impact on floatin</a:t>
            </a:r>
            <a:r>
              <a:rPr lang="en-US" dirty="0"/>
              <a:t>g-point operations: </a:t>
            </a:r>
            <a:r>
              <a:rPr lang="en-US" dirty="0" err="1"/>
              <a:t>LoRA’s</a:t>
            </a:r>
            <a:r>
              <a:rPr lang="en-US" dirty="0"/>
              <a:t> impact on on </a:t>
            </a:r>
            <a:r>
              <a:rPr lang="en-US" sz="1600" dirty="0">
                <a:latin typeface="Tahoma" panose="020B0604030504040204" pitchFamily="34" charset="0"/>
                <a:ea typeface="Tahoma" panose="020B0604030504040204" pitchFamily="34" charset="0"/>
                <a:cs typeface="Tahoma" panose="020B0604030504040204" pitchFamily="34" charset="0"/>
              </a:rPr>
              <a:t>FLOPs, during training or inference, is minimal. You still need same FLOPs for forward/backward passes even if you update few parameters. You just apply less number of gradient updates.</a:t>
            </a:r>
          </a:p>
          <a:p>
            <a:endParaRPr lang="en-US" dirty="0"/>
          </a:p>
          <a:p>
            <a:r>
              <a:rPr lang="en-US" sz="1600" dirty="0">
                <a:latin typeface="Tahoma" panose="020B0604030504040204" pitchFamily="34" charset="0"/>
                <a:ea typeface="Tahoma" panose="020B0604030504040204" pitchFamily="34" charset="0"/>
                <a:cs typeface="Tahoma" panose="020B0604030504040204" pitchFamily="34" charset="0"/>
              </a:rPr>
              <a:t>The main speedup is coming from the fast that you can pack more things in a batch.</a:t>
            </a:r>
          </a:p>
          <a:p>
            <a:endParaRPr lang="en-US" b="1" dirty="0"/>
          </a:p>
          <a:p>
            <a:endParaRPr lang="en-US" sz="1600" b="1"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4245335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14" dirty="0">
                <a:latin typeface="Calibri"/>
                <a:cs typeface="Calibri"/>
              </a:rPr>
              <a:t>Performance</a:t>
            </a:r>
            <a:r>
              <a:rPr lang="en-US" sz="3297" spc="-14">
                <a:latin typeface="Calibri"/>
                <a:cs typeface="Calibri"/>
              </a:rPr>
              <a:t>/compactness</a:t>
            </a:r>
            <a:r>
              <a:rPr sz="3297" spc="-11">
                <a:latin typeface="Calibri"/>
                <a:cs typeface="Calibri"/>
              </a:rPr>
              <a:t> </a:t>
            </a:r>
            <a:r>
              <a:rPr sz="3297" spc="-5" dirty="0">
                <a:latin typeface="Calibri"/>
                <a:cs typeface="Calibri"/>
              </a:rPr>
              <a:t>comparison</a:t>
            </a:r>
            <a:endParaRPr sz="3297">
              <a:latin typeface="Calibri"/>
              <a:cs typeface="Calibri"/>
            </a:endParaRPr>
          </a:p>
        </p:txBody>
      </p:sp>
      <p:pic>
        <p:nvPicPr>
          <p:cNvPr id="3" name="object 3"/>
          <p:cNvPicPr/>
          <p:nvPr/>
        </p:nvPicPr>
        <p:blipFill>
          <a:blip r:embed="rId2" cstate="print"/>
          <a:stretch>
            <a:fillRect/>
          </a:stretch>
        </p:blipFill>
        <p:spPr>
          <a:xfrm>
            <a:off x="1114861" y="1482120"/>
            <a:ext cx="3209699" cy="2812058"/>
          </a:xfrm>
          <a:prstGeom prst="rect">
            <a:avLst/>
          </a:prstGeom>
        </p:spPr>
      </p:pic>
      <p:pic>
        <p:nvPicPr>
          <p:cNvPr id="4" name="object 4"/>
          <p:cNvPicPr/>
          <p:nvPr/>
        </p:nvPicPr>
        <p:blipFill>
          <a:blip r:embed="rId3" cstate="print"/>
          <a:stretch>
            <a:fillRect/>
          </a:stretch>
        </p:blipFill>
        <p:spPr>
          <a:xfrm>
            <a:off x="5039513" y="1282285"/>
            <a:ext cx="2563271" cy="3086256"/>
          </a:xfrm>
          <a:prstGeom prst="rect">
            <a:avLst/>
          </a:prstGeom>
        </p:spPr>
      </p:pic>
    </p:spTree>
    <p:extLst>
      <p:ext uri="{BB962C8B-B14F-4D97-AF65-F5344CB8AC3E}">
        <p14:creationId xmlns:p14="http://schemas.microsoft.com/office/powerpoint/2010/main" val="2092764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Adapting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a:xfrm>
            <a:off x="384629" y="1390650"/>
            <a:ext cx="8460791" cy="3077573"/>
          </a:xfrm>
        </p:spPr>
        <p:txBody>
          <a:bodyPr/>
          <a:lstStyle/>
          <a:p>
            <a:pPr>
              <a:buFont typeface="+mj-lt"/>
              <a:buAutoNum type="arabicPeriod"/>
            </a:pPr>
            <a:r>
              <a:rPr lang="en-US" dirty="0"/>
              <a:t>Adaptation via Fine-tuning </a:t>
            </a:r>
          </a:p>
          <a:p>
            <a:pPr>
              <a:buFont typeface="+mj-lt"/>
              <a:buAutoNum type="arabicPeriod"/>
            </a:pPr>
            <a:r>
              <a:rPr lang="en-US" dirty="0"/>
              <a:t>Parameter-efficient fine-tuning </a:t>
            </a:r>
          </a:p>
          <a:p>
            <a:pPr>
              <a:buFont typeface="+mj-lt"/>
              <a:buAutoNum type="arabicPeriod"/>
            </a:pPr>
            <a:r>
              <a:rPr lang="en-US" dirty="0"/>
              <a:t>Adaptation via In-Context Learning </a:t>
            </a:r>
          </a:p>
          <a:p>
            <a:pPr>
              <a:buFont typeface="+mj-lt"/>
              <a:buAutoNum type="arabicPeriod"/>
            </a:pPr>
            <a:r>
              <a:rPr lang="en-US" dirty="0"/>
              <a:t>In-context learning of multi-step problems. </a:t>
            </a:r>
          </a:p>
          <a:p>
            <a:pPr marL="0" indent="0">
              <a:buNone/>
            </a:pPr>
            <a:endParaRPr lang="en-US" dirty="0"/>
          </a:p>
          <a:p>
            <a:pPr marL="0" indent="0">
              <a:buNone/>
            </a:pPr>
            <a:endParaRPr lang="en-US" dirty="0"/>
          </a:p>
          <a:p>
            <a:pPr marL="114300" indent="0">
              <a:buNone/>
            </a:pPr>
            <a:r>
              <a:rPr lang="en-US" b="1" dirty="0"/>
              <a:t>Chapter goal: </a:t>
            </a:r>
            <a:r>
              <a:rPr lang="en-US" dirty="0"/>
              <a:t>Get comfortable with various forms of adapting LMs for solving your tasks! </a:t>
            </a:r>
          </a:p>
        </p:txBody>
      </p:sp>
    </p:spTree>
    <p:extLst>
      <p:ext uri="{BB962C8B-B14F-4D97-AF65-F5344CB8AC3E}">
        <p14:creationId xmlns:p14="http://schemas.microsoft.com/office/powerpoint/2010/main" val="110603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30" dirty="0"/>
              <a:t>Summary: Adaptation via Fine-Tuning</a:t>
            </a:r>
            <a:endParaRPr spc="30" dirty="0"/>
          </a:p>
        </p:txBody>
      </p:sp>
      <p:sp>
        <p:nvSpPr>
          <p:cNvPr id="6" name="Content Placeholder 5">
            <a:extLst>
              <a:ext uri="{FF2B5EF4-FFF2-40B4-BE49-F238E27FC236}">
                <a16:creationId xmlns:a16="http://schemas.microsoft.com/office/drawing/2014/main" id="{A57B3D5C-8149-7C25-4089-5969785DB54C}"/>
              </a:ext>
            </a:extLst>
          </p:cNvPr>
          <p:cNvSpPr>
            <a:spLocks noGrp="1"/>
          </p:cNvSpPr>
          <p:nvPr>
            <p:ph type="body" sz="quarter" idx="16"/>
          </p:nvPr>
        </p:nvSpPr>
        <p:spPr/>
        <p:txBody>
          <a:bodyPr>
            <a:normAutofit/>
          </a:bodyPr>
          <a:lstStyle/>
          <a:p>
            <a:pPr marL="379095" indent="-367030">
              <a:lnSpc>
                <a:spcPct val="100000"/>
              </a:lnSpc>
              <a:spcBef>
                <a:spcPts val="535"/>
              </a:spcBef>
              <a:buFont typeface="Arial"/>
              <a:buChar char="●"/>
              <a:tabLst>
                <a:tab pos="379095" algn="l"/>
                <a:tab pos="379730" algn="l"/>
              </a:tabLst>
            </a:pPr>
            <a:r>
              <a:rPr lang="en-US" sz="2000" spc="-25" dirty="0"/>
              <a:t>Parameter efficient optimization — optimize fewer parameters than the whole model. </a:t>
            </a:r>
          </a:p>
          <a:p>
            <a:pPr marL="836295" lvl="1" indent="-367030">
              <a:lnSpc>
                <a:spcPct val="100000"/>
              </a:lnSpc>
              <a:spcBef>
                <a:spcPts val="535"/>
              </a:spcBef>
              <a:buFont typeface="Arial"/>
              <a:buChar char="●"/>
              <a:tabLst>
                <a:tab pos="379095" algn="l"/>
                <a:tab pos="379730" algn="l"/>
              </a:tabLst>
            </a:pPr>
            <a:r>
              <a:rPr lang="en-US" sz="1600" spc="-25" dirty="0">
                <a:latin typeface="Tahoma" panose="020B0604030504040204" pitchFamily="34" charset="0"/>
                <a:ea typeface="Tahoma" panose="020B0604030504040204" pitchFamily="34" charset="0"/>
                <a:cs typeface="Tahoma" panose="020B0604030504040204" pitchFamily="34" charset="0"/>
              </a:rPr>
              <a:t>Space efficiency — fewer parameters to store </a:t>
            </a:r>
          </a:p>
          <a:p>
            <a:pPr marL="836295" lvl="1" indent="-367030">
              <a:lnSpc>
                <a:spcPct val="100000"/>
              </a:lnSpc>
              <a:spcBef>
                <a:spcPts val="535"/>
              </a:spcBef>
              <a:buFont typeface="Arial"/>
              <a:buChar char="●"/>
              <a:tabLst>
                <a:tab pos="379095" algn="l"/>
                <a:tab pos="379730" algn="l"/>
              </a:tabLst>
            </a:pPr>
            <a:r>
              <a:rPr lang="en-US" sz="1600" spc="-25" dirty="0">
                <a:latin typeface="Tahoma" panose="020B0604030504040204" pitchFamily="34" charset="0"/>
                <a:ea typeface="Tahoma" panose="020B0604030504040204" pitchFamily="34" charset="0"/>
                <a:cs typeface="Tahoma" panose="020B0604030504040204" pitchFamily="34" charset="0"/>
              </a:rPr>
              <a:t>Computation efficiency? A bit unclear </a:t>
            </a:r>
            <a:endParaRPr lang="en-US" sz="2000" spc="15" dirty="0">
              <a:latin typeface="Tahoma" panose="020B0604030504040204" pitchFamily="34" charset="0"/>
              <a:ea typeface="Tahoma" panose="020B0604030504040204" pitchFamily="34" charset="0"/>
              <a:cs typeface="Tahoma" panose="020B0604030504040204" pitchFamily="34" charset="0"/>
            </a:endParaRPr>
          </a:p>
          <a:p>
            <a:pPr marL="379095" indent="-367030">
              <a:lnSpc>
                <a:spcPct val="100000"/>
              </a:lnSpc>
              <a:spcBef>
                <a:spcPts val="190"/>
              </a:spcBef>
              <a:buFont typeface="Arial"/>
              <a:buChar char="●"/>
              <a:tabLst>
                <a:tab pos="379095" algn="l"/>
                <a:tab pos="379730" algn="l"/>
              </a:tabLst>
            </a:pPr>
            <a:endParaRPr lang="en-US" sz="1600" dirty="0"/>
          </a:p>
          <a:p>
            <a:r>
              <a:rPr lang="en-US" sz="2000" dirty="0"/>
              <a:t>Their interpretability is not quite clear. </a:t>
            </a:r>
          </a:p>
          <a:p>
            <a:endParaRPr lang="en-US" sz="2000" dirty="0"/>
          </a:p>
          <a:p>
            <a:r>
              <a:rPr lang="en-US" sz="2000" dirty="0"/>
              <a:t>See: </a:t>
            </a:r>
            <a:r>
              <a:rPr lang="en-US" sz="2000" dirty="0">
                <a:hlinkClick r:id="rId2"/>
              </a:rPr>
              <a:t>https://huggingface.co/docs/trl/index</a:t>
            </a:r>
            <a:r>
              <a:rPr lang="en-US" sz="2000" dirty="0"/>
              <a:t> </a:t>
            </a:r>
          </a:p>
          <a:p>
            <a:endParaRPr lang="en-US" sz="2000" dirty="0"/>
          </a:p>
          <a:p>
            <a:endParaRPr lang="en-US" sz="2000" dirty="0"/>
          </a:p>
        </p:txBody>
      </p:sp>
    </p:spTree>
    <p:extLst>
      <p:ext uri="{BB962C8B-B14F-4D97-AF65-F5344CB8AC3E}">
        <p14:creationId xmlns:p14="http://schemas.microsoft.com/office/powerpoint/2010/main" val="429166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5" dirty="0">
                <a:latin typeface="Tahoma" panose="020B0604030504040204" pitchFamily="34" charset="0"/>
                <a:ea typeface="Tahoma" panose="020B0604030504040204" pitchFamily="34" charset="0"/>
                <a:cs typeface="Tahoma" panose="020B0604030504040204" pitchFamily="34" charset="0"/>
              </a:rPr>
              <a:t>Selective</a:t>
            </a:r>
            <a:r>
              <a:rPr sz="3297" spc="-27" dirty="0">
                <a:latin typeface="Tahoma" panose="020B0604030504040204" pitchFamily="34" charset="0"/>
                <a:ea typeface="Tahoma" panose="020B0604030504040204" pitchFamily="34" charset="0"/>
                <a:cs typeface="Tahoma" panose="020B0604030504040204" pitchFamily="34" charset="0"/>
              </a:rPr>
              <a:t> </a:t>
            </a:r>
            <a:r>
              <a:rPr sz="3297" spc="-2" dirty="0">
                <a:latin typeface="Tahoma" panose="020B0604030504040204" pitchFamily="34" charset="0"/>
                <a:ea typeface="Tahoma" panose="020B0604030504040204" pitchFamily="34" charset="0"/>
                <a:cs typeface="Tahoma" panose="020B0604030504040204" pitchFamily="34" charset="0"/>
              </a:rPr>
              <a:t>methods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156412C5-8255-95D3-A7D6-2C0A3EEDBA0A}"/>
              </a:ext>
            </a:extLst>
          </p:cNvPr>
          <p:cNvSpPr>
            <a:spLocks noGrp="1"/>
          </p:cNvSpPr>
          <p:nvPr>
            <p:ph type="body" sz="quarter" idx="16"/>
          </p:nvPr>
        </p:nvSpPr>
        <p:spPr/>
        <p:txBody>
          <a:bodyPr/>
          <a:lstStyle/>
          <a:p>
            <a:pPr marL="188585" marR="13862" indent="-171546">
              <a:lnSpc>
                <a:spcPts val="2342"/>
              </a:lnSpc>
              <a:spcBef>
                <a:spcPts val="271"/>
              </a:spcBef>
              <a:buFont typeface="Arial MT"/>
              <a:buChar char="•"/>
              <a:tabLst>
                <a:tab pos="188874" algn="l"/>
              </a:tabLst>
            </a:pPr>
            <a:r>
              <a:rPr lang="en-US" sz="1600" dirty="0">
                <a:latin typeface="Calibri"/>
                <a:cs typeface="Calibri"/>
              </a:rPr>
              <a:t>Selective methods</a:t>
            </a:r>
            <a:r>
              <a:rPr lang="en-US" sz="1600" spc="2" dirty="0">
                <a:latin typeface="Calibri"/>
                <a:cs typeface="Calibri"/>
              </a:rPr>
              <a:t> fine-tune a </a:t>
            </a:r>
            <a:r>
              <a:rPr lang="en-US" sz="1600" spc="-2" dirty="0">
                <a:latin typeface="Calibri"/>
                <a:cs typeface="Calibri"/>
              </a:rPr>
              <a:t>subset</a:t>
            </a:r>
            <a:r>
              <a:rPr lang="en-US" sz="1600" dirty="0">
                <a:latin typeface="Calibri"/>
                <a:cs typeface="Calibri"/>
              </a:rPr>
              <a:t> of</a:t>
            </a:r>
            <a:r>
              <a:rPr lang="en-US" sz="1600" spc="2" dirty="0">
                <a:latin typeface="Calibri"/>
                <a:cs typeface="Calibri"/>
              </a:rPr>
              <a:t> the </a:t>
            </a:r>
            <a:r>
              <a:rPr lang="en-US" sz="1600" spc="-5" dirty="0">
                <a:latin typeface="Calibri"/>
                <a:cs typeface="Calibri"/>
              </a:rPr>
              <a:t>existing</a:t>
            </a:r>
            <a:r>
              <a:rPr lang="en-US" sz="1600" spc="2" dirty="0">
                <a:latin typeface="Calibri"/>
                <a:cs typeface="Calibri"/>
              </a:rPr>
              <a:t> </a:t>
            </a:r>
            <a:r>
              <a:rPr lang="en-US" sz="1600" spc="-9" dirty="0">
                <a:latin typeface="Calibri"/>
                <a:cs typeface="Calibri"/>
              </a:rPr>
              <a:t>parameters</a:t>
            </a:r>
            <a:r>
              <a:rPr lang="en-US" sz="1600" dirty="0">
                <a:latin typeface="Calibri"/>
                <a:cs typeface="Calibri"/>
              </a:rPr>
              <a:t> of</a:t>
            </a:r>
            <a:r>
              <a:rPr lang="en-US" sz="1600" spc="2" dirty="0">
                <a:latin typeface="Calibri"/>
                <a:cs typeface="Calibri"/>
              </a:rPr>
              <a:t> the </a:t>
            </a:r>
            <a:r>
              <a:rPr lang="en-US" sz="1600" spc="-466" dirty="0">
                <a:latin typeface="Calibri"/>
                <a:cs typeface="Calibri"/>
              </a:rPr>
              <a:t> </a:t>
            </a:r>
            <a:r>
              <a:rPr lang="en-US" sz="1600" spc="2" dirty="0">
                <a:latin typeface="Calibri"/>
                <a:cs typeface="Calibri"/>
              </a:rPr>
              <a:t>model.</a:t>
            </a:r>
            <a:endParaRPr lang="en-US" sz="1600" dirty="0">
              <a:latin typeface="Calibri"/>
              <a:cs typeface="Calibri"/>
            </a:endParaRPr>
          </a:p>
          <a:p>
            <a:pPr marL="188585" marR="197249" indent="-171546">
              <a:lnSpc>
                <a:spcPts val="2342"/>
              </a:lnSpc>
              <a:spcBef>
                <a:spcPts val="744"/>
              </a:spcBef>
              <a:buFont typeface="Arial MT"/>
              <a:buChar char="•"/>
              <a:tabLst>
                <a:tab pos="188874" algn="l"/>
              </a:tabLst>
            </a:pPr>
            <a:r>
              <a:rPr lang="en-US" sz="1600" spc="2" dirty="0">
                <a:latin typeface="Calibri"/>
                <a:cs typeface="Calibri"/>
              </a:rPr>
              <a:t>It</a:t>
            </a:r>
            <a:r>
              <a:rPr lang="en-US" sz="1600" spc="-2" dirty="0">
                <a:latin typeface="Calibri"/>
                <a:cs typeface="Calibri"/>
              </a:rPr>
              <a:t> could</a:t>
            </a:r>
            <a:r>
              <a:rPr lang="en-US" sz="1600" dirty="0">
                <a:latin typeface="Calibri"/>
                <a:cs typeface="Calibri"/>
              </a:rPr>
              <a:t> </a:t>
            </a:r>
            <a:r>
              <a:rPr lang="en-US" sz="1600" spc="2" dirty="0">
                <a:latin typeface="Calibri"/>
                <a:cs typeface="Calibri"/>
              </a:rPr>
              <a:t>be</a:t>
            </a:r>
            <a:r>
              <a:rPr lang="en-US" sz="1600" dirty="0">
                <a:latin typeface="Calibri"/>
                <a:cs typeface="Calibri"/>
              </a:rPr>
              <a:t> </a:t>
            </a:r>
            <a:r>
              <a:rPr lang="en-US" sz="1600" spc="2" dirty="0">
                <a:latin typeface="Calibri"/>
                <a:cs typeface="Calibri"/>
              </a:rPr>
              <a:t>a</a:t>
            </a:r>
            <a:r>
              <a:rPr lang="en-US" sz="1600" dirty="0">
                <a:latin typeface="Calibri"/>
                <a:cs typeface="Calibri"/>
              </a:rPr>
              <a:t> </a:t>
            </a:r>
            <a:r>
              <a:rPr lang="en-US" sz="1600" spc="-11" dirty="0">
                <a:latin typeface="Calibri"/>
                <a:cs typeface="Calibri"/>
              </a:rPr>
              <a:t>layer</a:t>
            </a:r>
            <a:r>
              <a:rPr lang="en-US" sz="1600" spc="-2" dirty="0">
                <a:latin typeface="Calibri"/>
                <a:cs typeface="Calibri"/>
              </a:rPr>
              <a:t> </a:t>
            </a:r>
            <a:r>
              <a:rPr lang="en-US" sz="1600" spc="2" dirty="0">
                <a:latin typeface="Calibri"/>
                <a:cs typeface="Calibri"/>
              </a:rPr>
              <a:t>depth-based</a:t>
            </a:r>
            <a:r>
              <a:rPr lang="en-US" sz="1600" dirty="0">
                <a:latin typeface="Calibri"/>
                <a:cs typeface="Calibri"/>
              </a:rPr>
              <a:t> </a:t>
            </a:r>
            <a:r>
              <a:rPr lang="en-US" sz="1600" spc="2" dirty="0">
                <a:latin typeface="Calibri"/>
                <a:cs typeface="Calibri"/>
              </a:rPr>
              <a:t>selection,</a:t>
            </a:r>
            <a:r>
              <a:rPr lang="en-US" sz="1600" dirty="0">
                <a:latin typeface="Calibri"/>
                <a:cs typeface="Calibri"/>
              </a:rPr>
              <a:t> </a:t>
            </a:r>
            <a:r>
              <a:rPr lang="en-US" sz="1600" spc="-11" dirty="0">
                <a:latin typeface="Calibri"/>
                <a:cs typeface="Calibri"/>
              </a:rPr>
              <a:t>layer</a:t>
            </a:r>
            <a:r>
              <a:rPr lang="en-US" sz="1600" dirty="0">
                <a:latin typeface="Calibri"/>
                <a:cs typeface="Calibri"/>
              </a:rPr>
              <a:t> </a:t>
            </a:r>
            <a:r>
              <a:rPr lang="en-US" sz="1600" spc="2" dirty="0">
                <a:latin typeface="Calibri"/>
                <a:cs typeface="Calibri"/>
              </a:rPr>
              <a:t>type-based</a:t>
            </a:r>
            <a:r>
              <a:rPr lang="en-US" sz="1600" dirty="0">
                <a:latin typeface="Calibri"/>
                <a:cs typeface="Calibri"/>
              </a:rPr>
              <a:t> </a:t>
            </a:r>
            <a:r>
              <a:rPr lang="en-US" sz="1600" spc="2" dirty="0">
                <a:latin typeface="Calibri"/>
                <a:cs typeface="Calibri"/>
              </a:rPr>
              <a:t>selection, </a:t>
            </a:r>
            <a:r>
              <a:rPr lang="en-US" sz="1600" spc="-466" dirty="0">
                <a:latin typeface="Calibri"/>
                <a:cs typeface="Calibri"/>
              </a:rPr>
              <a:t> </a:t>
            </a:r>
            <a:r>
              <a:rPr lang="en-US" sz="1600" spc="2" dirty="0">
                <a:latin typeface="Calibri"/>
                <a:cs typeface="Calibri"/>
              </a:rPr>
              <a:t>or</a:t>
            </a:r>
            <a:r>
              <a:rPr lang="en-US" sz="1600" spc="-2" dirty="0">
                <a:latin typeface="Calibri"/>
                <a:cs typeface="Calibri"/>
              </a:rPr>
              <a:t> </a:t>
            </a:r>
            <a:r>
              <a:rPr lang="en-US" sz="1600" spc="-7" dirty="0">
                <a:latin typeface="Calibri"/>
                <a:cs typeface="Calibri"/>
              </a:rPr>
              <a:t>even</a:t>
            </a:r>
            <a:r>
              <a:rPr lang="en-US" sz="1600" dirty="0">
                <a:latin typeface="Calibri"/>
                <a:cs typeface="Calibri"/>
              </a:rPr>
              <a:t> </a:t>
            </a:r>
            <a:r>
              <a:rPr lang="en-US" sz="1600" spc="2" dirty="0">
                <a:latin typeface="Calibri"/>
                <a:cs typeface="Calibri"/>
              </a:rPr>
              <a:t>individual </a:t>
            </a:r>
            <a:r>
              <a:rPr lang="en-US" sz="1600" spc="-7" dirty="0">
                <a:latin typeface="Calibri"/>
                <a:cs typeface="Calibri"/>
              </a:rPr>
              <a:t>parameter</a:t>
            </a:r>
            <a:r>
              <a:rPr lang="en-US" sz="1600" dirty="0">
                <a:latin typeface="Calibri"/>
                <a:cs typeface="Calibri"/>
              </a:rPr>
              <a:t> </a:t>
            </a:r>
            <a:r>
              <a:rPr lang="en-US" sz="1600" spc="2" dirty="0">
                <a:latin typeface="Calibri"/>
                <a:cs typeface="Calibri"/>
              </a:rPr>
              <a:t>selection.</a:t>
            </a:r>
            <a:endParaRPr lang="en-US" sz="1600" dirty="0">
              <a:latin typeface="Calibri"/>
              <a:cs typeface="Calibri"/>
            </a:endParaRPr>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41</a:t>
            </a:fld>
            <a:endParaRPr spc="5" dirty="0"/>
          </a:p>
        </p:txBody>
      </p:sp>
      <p:sp>
        <p:nvSpPr>
          <p:cNvPr id="5" name="object 5"/>
          <p:cNvSpPr txBox="1"/>
          <p:nvPr/>
        </p:nvSpPr>
        <p:spPr>
          <a:xfrm>
            <a:off x="1394577" y="4919443"/>
            <a:ext cx="6170756" cy="138262"/>
          </a:xfrm>
          <a:prstGeom prst="rect">
            <a:avLst/>
          </a:prstGeom>
        </p:spPr>
        <p:txBody>
          <a:bodyPr vert="horz" wrap="square" lIns="0" tIns="1733" rIns="0" bIns="0" rtlCol="0">
            <a:spAutoFit/>
          </a:bodyPr>
          <a:lstStyle/>
          <a:p>
            <a:pPr marL="5776">
              <a:spcBef>
                <a:spcPts val="14"/>
              </a:spcBef>
            </a:pPr>
            <a:r>
              <a:rPr sz="887" spc="43" dirty="0">
                <a:solidFill>
                  <a:srgbClr val="5E5E5E"/>
                </a:solidFill>
                <a:latin typeface="Trebuchet MS"/>
                <a:cs typeface="Trebuchet MS"/>
              </a:rPr>
              <a:t>Ben</a:t>
            </a:r>
            <a:r>
              <a:rPr sz="887" spc="-16" dirty="0">
                <a:solidFill>
                  <a:srgbClr val="5E5E5E"/>
                </a:solidFill>
                <a:latin typeface="Trebuchet MS"/>
                <a:cs typeface="Trebuchet MS"/>
              </a:rPr>
              <a:t> </a:t>
            </a:r>
            <a:r>
              <a:rPr sz="887" spc="23" dirty="0">
                <a:solidFill>
                  <a:srgbClr val="5E5E5E"/>
                </a:solidFill>
                <a:latin typeface="Trebuchet MS"/>
                <a:cs typeface="Trebuchet MS"/>
              </a:rPr>
              <a:t>Zaken</a:t>
            </a:r>
            <a:r>
              <a:rPr sz="887" spc="-16" dirty="0">
                <a:solidFill>
                  <a:srgbClr val="5E5E5E"/>
                </a:solidFill>
                <a:latin typeface="Trebuchet MS"/>
                <a:cs typeface="Trebuchet MS"/>
              </a:rPr>
              <a:t> </a:t>
            </a:r>
            <a:r>
              <a:rPr sz="887" spc="-36" dirty="0">
                <a:solidFill>
                  <a:srgbClr val="5E5E5E"/>
                </a:solidFill>
                <a:latin typeface="Trebuchet MS"/>
                <a:cs typeface="Trebuchet MS"/>
              </a:rPr>
              <a:t>et</a:t>
            </a:r>
            <a:r>
              <a:rPr sz="887" spc="-16" dirty="0">
                <a:solidFill>
                  <a:srgbClr val="5E5E5E"/>
                </a:solidFill>
                <a:latin typeface="Trebuchet MS"/>
                <a:cs typeface="Trebuchet MS"/>
              </a:rPr>
              <a:t> </a:t>
            </a:r>
            <a:r>
              <a:rPr sz="887" spc="-50" dirty="0">
                <a:solidFill>
                  <a:srgbClr val="5E5E5E"/>
                </a:solidFill>
                <a:latin typeface="Trebuchet MS"/>
                <a:cs typeface="Trebuchet MS"/>
              </a:rPr>
              <a:t>al.,</a:t>
            </a:r>
            <a:r>
              <a:rPr sz="887" spc="-14" dirty="0">
                <a:solidFill>
                  <a:srgbClr val="5E5E5E"/>
                </a:solidFill>
                <a:latin typeface="Trebuchet MS"/>
                <a:cs typeface="Trebuchet MS"/>
              </a:rPr>
              <a:t> </a:t>
            </a:r>
            <a:r>
              <a:rPr sz="887" spc="11" dirty="0">
                <a:solidFill>
                  <a:srgbClr val="5E5E5E"/>
                </a:solidFill>
                <a:latin typeface="Trebuchet MS"/>
                <a:cs typeface="Trebuchet MS"/>
              </a:rPr>
              <a:t>2021.</a:t>
            </a:r>
            <a:r>
              <a:rPr sz="887" spc="-16" dirty="0">
                <a:solidFill>
                  <a:srgbClr val="5E5E5E"/>
                </a:solidFill>
                <a:latin typeface="Trebuchet MS"/>
                <a:cs typeface="Trebuchet MS"/>
              </a:rPr>
              <a:t> </a:t>
            </a:r>
            <a:r>
              <a:rPr sz="887" spc="-30" dirty="0">
                <a:solidFill>
                  <a:srgbClr val="5E5E5E"/>
                </a:solidFill>
                <a:latin typeface="Trebuchet MS"/>
                <a:cs typeface="Trebuchet MS"/>
              </a:rPr>
              <a:t>“BitFit:</a:t>
            </a:r>
            <a:r>
              <a:rPr sz="887" spc="-16" dirty="0">
                <a:solidFill>
                  <a:srgbClr val="5E5E5E"/>
                </a:solidFill>
                <a:latin typeface="Trebuchet MS"/>
                <a:cs typeface="Trebuchet MS"/>
              </a:rPr>
              <a:t> </a:t>
            </a:r>
            <a:r>
              <a:rPr sz="887" spc="18" dirty="0">
                <a:solidFill>
                  <a:srgbClr val="5E5E5E"/>
                </a:solidFill>
                <a:latin typeface="Trebuchet MS"/>
                <a:cs typeface="Trebuchet MS"/>
              </a:rPr>
              <a:t>Simple</a:t>
            </a:r>
            <a:r>
              <a:rPr sz="887" spc="-14" dirty="0">
                <a:solidFill>
                  <a:srgbClr val="5E5E5E"/>
                </a:solidFill>
                <a:latin typeface="Trebuchet MS"/>
                <a:cs typeface="Trebuchet MS"/>
              </a:rPr>
              <a:t> </a:t>
            </a:r>
            <a:r>
              <a:rPr sz="887" spc="-11" dirty="0">
                <a:solidFill>
                  <a:srgbClr val="5E5E5E"/>
                </a:solidFill>
                <a:latin typeface="Trebuchet MS"/>
                <a:cs typeface="Trebuchet MS"/>
              </a:rPr>
              <a:t>Parameter-eﬃcient</a:t>
            </a:r>
            <a:r>
              <a:rPr sz="887" spc="-16" dirty="0">
                <a:solidFill>
                  <a:srgbClr val="5E5E5E"/>
                </a:solidFill>
                <a:latin typeface="Trebuchet MS"/>
                <a:cs typeface="Trebuchet MS"/>
              </a:rPr>
              <a:t> </a:t>
            </a:r>
            <a:r>
              <a:rPr sz="887" spc="2" dirty="0">
                <a:solidFill>
                  <a:srgbClr val="5E5E5E"/>
                </a:solidFill>
                <a:latin typeface="Trebuchet MS"/>
                <a:cs typeface="Trebuchet MS"/>
              </a:rPr>
              <a:t>Fine-tuning</a:t>
            </a:r>
            <a:r>
              <a:rPr sz="887" spc="-16" dirty="0">
                <a:solidFill>
                  <a:srgbClr val="5E5E5E"/>
                </a:solidFill>
                <a:latin typeface="Trebuchet MS"/>
                <a:cs typeface="Trebuchet MS"/>
              </a:rPr>
              <a:t> </a:t>
            </a:r>
            <a:r>
              <a:rPr sz="887" spc="-23" dirty="0">
                <a:solidFill>
                  <a:srgbClr val="5E5E5E"/>
                </a:solidFill>
                <a:latin typeface="Trebuchet MS"/>
                <a:cs typeface="Trebuchet MS"/>
              </a:rPr>
              <a:t>for</a:t>
            </a:r>
            <a:r>
              <a:rPr sz="887" spc="-14" dirty="0">
                <a:solidFill>
                  <a:srgbClr val="5E5E5E"/>
                </a:solidFill>
                <a:latin typeface="Trebuchet MS"/>
                <a:cs typeface="Trebuchet MS"/>
              </a:rPr>
              <a:t> </a:t>
            </a:r>
            <a:r>
              <a:rPr sz="887" spc="5" dirty="0">
                <a:solidFill>
                  <a:srgbClr val="5E5E5E"/>
                </a:solidFill>
                <a:latin typeface="Trebuchet MS"/>
                <a:cs typeface="Trebuchet MS"/>
              </a:rPr>
              <a:t>Transformer-based</a:t>
            </a:r>
            <a:r>
              <a:rPr sz="887" spc="-16" dirty="0">
                <a:solidFill>
                  <a:srgbClr val="5E5E5E"/>
                </a:solidFill>
                <a:latin typeface="Trebuchet MS"/>
                <a:cs typeface="Trebuchet MS"/>
              </a:rPr>
              <a:t> </a:t>
            </a:r>
            <a:r>
              <a:rPr sz="887" spc="52" dirty="0">
                <a:solidFill>
                  <a:srgbClr val="5E5E5E"/>
                </a:solidFill>
                <a:latin typeface="Trebuchet MS"/>
                <a:cs typeface="Trebuchet MS"/>
              </a:rPr>
              <a:t>Masked</a:t>
            </a:r>
            <a:r>
              <a:rPr sz="887" spc="-16" dirty="0">
                <a:solidFill>
                  <a:srgbClr val="5E5E5E"/>
                </a:solidFill>
                <a:latin typeface="Trebuchet MS"/>
                <a:cs typeface="Trebuchet MS"/>
              </a:rPr>
              <a:t> </a:t>
            </a:r>
            <a:r>
              <a:rPr sz="887" spc="20" dirty="0">
                <a:solidFill>
                  <a:srgbClr val="5E5E5E"/>
                </a:solidFill>
                <a:latin typeface="Trebuchet MS"/>
                <a:cs typeface="Trebuchet MS"/>
              </a:rPr>
              <a:t>Language-models”</a:t>
            </a:r>
            <a:endParaRPr sz="887">
              <a:latin typeface="Trebuchet MS"/>
              <a:cs typeface="Trebuchet MS"/>
            </a:endParaRPr>
          </a:p>
        </p:txBody>
      </p:sp>
      <p:pic>
        <p:nvPicPr>
          <p:cNvPr id="3" name="object 3">
            <a:extLst>
              <a:ext uri="{FF2B5EF4-FFF2-40B4-BE49-F238E27FC236}">
                <a16:creationId xmlns:a16="http://schemas.microsoft.com/office/drawing/2014/main" id="{A6C14A58-C30A-A107-881D-8A9901968277}"/>
              </a:ext>
            </a:extLst>
          </p:cNvPr>
          <p:cNvPicPr/>
          <p:nvPr/>
        </p:nvPicPr>
        <p:blipFill>
          <a:blip r:embed="rId2" cstate="print"/>
          <a:stretch>
            <a:fillRect/>
          </a:stretch>
        </p:blipFill>
        <p:spPr>
          <a:xfrm>
            <a:off x="2921954" y="2234436"/>
            <a:ext cx="5208501" cy="2597899"/>
          </a:xfrm>
          <a:prstGeom prst="rect">
            <a:avLst/>
          </a:prstGeom>
        </p:spPr>
      </p:pic>
      <p:sp>
        <p:nvSpPr>
          <p:cNvPr id="7" name="Rounded Rectangle 6">
            <a:extLst>
              <a:ext uri="{FF2B5EF4-FFF2-40B4-BE49-F238E27FC236}">
                <a16:creationId xmlns:a16="http://schemas.microsoft.com/office/drawing/2014/main" id="{89F301DD-A265-0960-8172-039D0CEE281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581302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830D91-732B-20FA-12A3-3B24E0823FC4}"/>
              </a:ext>
            </a:extLst>
          </p:cNvPr>
          <p:cNvSpPr>
            <a:spLocks noGrp="1"/>
          </p:cNvSpPr>
          <p:nvPr>
            <p:ph type="title"/>
          </p:nvPr>
        </p:nvSpPr>
        <p:spPr/>
        <p:txBody>
          <a:bodyPr>
            <a:normAutofit/>
          </a:bodyPr>
          <a:lstStyle/>
          <a:p>
            <a:r>
              <a:rPr lang="en-US" dirty="0" err="1"/>
              <a:t>BitFit</a:t>
            </a:r>
            <a:endParaRPr lang="en-US" dirty="0"/>
          </a:p>
        </p:txBody>
      </p:sp>
      <p:sp>
        <p:nvSpPr>
          <p:cNvPr id="10" name="Content Placeholder 9">
            <a:extLst>
              <a:ext uri="{FF2B5EF4-FFF2-40B4-BE49-F238E27FC236}">
                <a16:creationId xmlns:a16="http://schemas.microsoft.com/office/drawing/2014/main" id="{663273C7-569C-3D78-B9CB-8A04AB143520}"/>
              </a:ext>
            </a:extLst>
          </p:cNvPr>
          <p:cNvSpPr>
            <a:spLocks noGrp="1"/>
          </p:cNvSpPr>
          <p:nvPr>
            <p:ph type="body" sz="quarter" idx="16"/>
          </p:nvPr>
        </p:nvSpPr>
        <p:spPr/>
        <p:txBody>
          <a:bodyPr/>
          <a:lstStyle/>
          <a:p>
            <a:r>
              <a:rPr lang="en-US" sz="1800" spc="-15" dirty="0" err="1">
                <a:solidFill>
                  <a:srgbClr val="606060"/>
                </a:solidFill>
                <a:latin typeface="Corbel" panose="020B0503020204020204" pitchFamily="34" charset="0"/>
                <a:cs typeface="FreeSans"/>
              </a:rPr>
              <a:t>BitFit</a:t>
            </a:r>
            <a:r>
              <a:rPr lang="en-US" sz="1800" spc="-15" dirty="0">
                <a:solidFill>
                  <a:srgbClr val="606060"/>
                </a:solidFill>
                <a:latin typeface="Corbel" panose="020B0503020204020204" pitchFamily="34" charset="0"/>
                <a:cs typeface="FreeSans"/>
              </a:rPr>
              <a:t> adds bias </a:t>
            </a:r>
            <a:r>
              <a:rPr lang="en-US" sz="1800" dirty="0">
                <a:solidFill>
                  <a:srgbClr val="606060"/>
                </a:solidFill>
                <a:latin typeface="Corbel" panose="020B0503020204020204" pitchFamily="34" charset="0"/>
                <a:cs typeface="FreeSans"/>
              </a:rPr>
              <a:t>terms </a:t>
            </a:r>
            <a:r>
              <a:rPr lang="en-US" sz="1800" spc="15" dirty="0">
                <a:solidFill>
                  <a:srgbClr val="606060"/>
                </a:solidFill>
                <a:latin typeface="Corbel" panose="020B0503020204020204" pitchFamily="34" charset="0"/>
                <a:cs typeface="FreeSans"/>
              </a:rPr>
              <a:t>in </a:t>
            </a:r>
            <a:r>
              <a:rPr lang="en-US" sz="1800" spc="10" dirty="0">
                <a:solidFill>
                  <a:srgbClr val="606060"/>
                </a:solidFill>
                <a:latin typeface="Corbel" panose="020B0503020204020204" pitchFamily="34" charset="0"/>
                <a:cs typeface="FreeSans"/>
              </a:rPr>
              <a:t>self-attention </a:t>
            </a:r>
            <a:r>
              <a:rPr lang="en-US" sz="1800" spc="5" dirty="0">
                <a:solidFill>
                  <a:srgbClr val="606060"/>
                </a:solidFill>
                <a:latin typeface="Corbel" panose="020B0503020204020204" pitchFamily="34" charset="0"/>
                <a:cs typeface="FreeSans"/>
              </a:rPr>
              <a:t>and </a:t>
            </a:r>
            <a:r>
              <a:rPr lang="en-US" sz="1800" spc="-100" dirty="0">
                <a:solidFill>
                  <a:srgbClr val="606060"/>
                </a:solidFill>
                <a:latin typeface="Corbel" panose="020B0503020204020204" pitchFamily="34" charset="0"/>
                <a:cs typeface="FreeSans"/>
              </a:rPr>
              <a:t>MLP</a:t>
            </a:r>
            <a:r>
              <a:rPr lang="en-US" sz="1800" spc="60"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layers and tunes those. </a:t>
            </a:r>
            <a:endParaRPr lang="en-US" sz="1800" dirty="0">
              <a:latin typeface="Corbel" panose="020B0503020204020204" pitchFamily="34" charset="0"/>
              <a:cs typeface="FreeSans"/>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600" spc="2" dirty="0" err="1">
                <a:latin typeface="Calibri"/>
                <a:cs typeface="Calibri"/>
              </a:rPr>
              <a:t>BitFit</a:t>
            </a:r>
            <a:r>
              <a:rPr lang="en-US" sz="1600" dirty="0">
                <a:latin typeface="Calibri"/>
                <a:cs typeface="Calibri"/>
              </a:rPr>
              <a:t> </a:t>
            </a:r>
            <a:r>
              <a:rPr lang="en-US" sz="1600" spc="2" dirty="0">
                <a:latin typeface="Calibri"/>
                <a:cs typeface="Calibri"/>
              </a:rPr>
              <a:t>only </a:t>
            </a:r>
            <a:r>
              <a:rPr lang="en-US" sz="1600" spc="-5" dirty="0">
                <a:latin typeface="Calibri"/>
                <a:cs typeface="Calibri"/>
              </a:rPr>
              <a:t>updates</a:t>
            </a:r>
            <a:r>
              <a:rPr lang="en-US" sz="1600" spc="2" dirty="0">
                <a:latin typeface="Calibri"/>
                <a:cs typeface="Calibri"/>
              </a:rPr>
              <a:t> about </a:t>
            </a:r>
            <a:r>
              <a:rPr lang="en-US" sz="1600" dirty="0">
                <a:latin typeface="Calibri"/>
                <a:cs typeface="Calibri"/>
              </a:rPr>
              <a:t>0.05%</a:t>
            </a:r>
            <a:r>
              <a:rPr lang="en-US" sz="1600" spc="2" dirty="0">
                <a:latin typeface="Calibri"/>
                <a:cs typeface="Calibri"/>
              </a:rPr>
              <a:t> </a:t>
            </a:r>
            <a:r>
              <a:rPr lang="en-US" sz="1600" dirty="0">
                <a:latin typeface="Calibri"/>
                <a:cs typeface="Calibri"/>
              </a:rPr>
              <a:t>of</a:t>
            </a:r>
            <a:r>
              <a:rPr lang="en-US" sz="1600" spc="2" dirty="0">
                <a:latin typeface="Calibri"/>
                <a:cs typeface="Calibri"/>
              </a:rPr>
              <a:t> the model </a:t>
            </a:r>
            <a:r>
              <a:rPr lang="en-US" sz="1600" spc="-9" dirty="0">
                <a:latin typeface="Calibri"/>
                <a:cs typeface="Calibri"/>
              </a:rPr>
              <a:t>parameters.</a:t>
            </a:r>
            <a:endParaRPr lang="en-US" sz="1600" dirty="0">
              <a:latin typeface="Calibri"/>
              <a:cs typeface="Calibri"/>
            </a:endParaRPr>
          </a:p>
          <a:p>
            <a:pPr marL="0" indent="0">
              <a:buNone/>
            </a:pPr>
            <a:endParaRPr lang="en-US" dirty="0"/>
          </a:p>
        </p:txBody>
      </p:sp>
      <p:sp>
        <p:nvSpPr>
          <p:cNvPr id="4" name="object 4"/>
          <p:cNvSpPr/>
          <p:nvPr/>
        </p:nvSpPr>
        <p:spPr>
          <a:xfrm>
            <a:off x="717138" y="2454057"/>
            <a:ext cx="2908541" cy="127566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4257297" y="1913824"/>
            <a:ext cx="4361473" cy="2356128"/>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8697793" y="102819"/>
            <a:ext cx="220979" cy="166712"/>
          </a:xfrm>
          <a:prstGeom prst="rect">
            <a:avLst/>
          </a:prstGeom>
        </p:spPr>
        <p:txBody>
          <a:bodyPr vert="horz" wrap="square" lIns="0" tIns="12700" rIns="0" bIns="0" rtlCol="0">
            <a:spAutoFit/>
          </a:bodyPr>
          <a:lstStyle/>
          <a:p>
            <a:pPr marL="12700">
              <a:lnSpc>
                <a:spcPct val="100000"/>
              </a:lnSpc>
              <a:spcBef>
                <a:spcPts val="100"/>
              </a:spcBef>
            </a:pPr>
            <a:r>
              <a:rPr sz="1000" spc="-45" dirty="0">
                <a:solidFill>
                  <a:srgbClr val="999999"/>
                </a:solidFill>
                <a:latin typeface="Corbel" panose="020B0503020204020204" pitchFamily="34" charset="0"/>
                <a:cs typeface="FreeSans"/>
              </a:rPr>
              <a:t>120</a:t>
            </a:r>
            <a:endParaRPr sz="1000" dirty="0">
              <a:latin typeface="Corbel" panose="020B0503020204020204" pitchFamily="34" charset="0"/>
              <a:cs typeface="FreeSans"/>
            </a:endParaRPr>
          </a:p>
        </p:txBody>
      </p:sp>
      <p:sp>
        <p:nvSpPr>
          <p:cNvPr id="2" name="object 8">
            <a:extLst>
              <a:ext uri="{FF2B5EF4-FFF2-40B4-BE49-F238E27FC236}">
                <a16:creationId xmlns:a16="http://schemas.microsoft.com/office/drawing/2014/main" id="{3F9526B5-CF02-8AB6-75A3-62EE7C00AB86}"/>
              </a:ext>
            </a:extLst>
          </p:cNvPr>
          <p:cNvSpPr txBox="1"/>
          <p:nvPr/>
        </p:nvSpPr>
        <p:spPr>
          <a:xfrm>
            <a:off x="1672871" y="4975103"/>
            <a:ext cx="6170756" cy="138262"/>
          </a:xfrm>
          <a:prstGeom prst="rect">
            <a:avLst/>
          </a:prstGeom>
        </p:spPr>
        <p:txBody>
          <a:bodyPr vert="horz" wrap="square" lIns="0" tIns="1733" rIns="0" bIns="0" rtlCol="0">
            <a:spAutoFit/>
          </a:bodyPr>
          <a:lstStyle/>
          <a:p>
            <a:pPr marL="5776">
              <a:spcBef>
                <a:spcPts val="14"/>
              </a:spcBef>
            </a:pPr>
            <a:r>
              <a:rPr sz="887" spc="43" dirty="0">
                <a:solidFill>
                  <a:srgbClr val="5E5E5E"/>
                </a:solidFill>
                <a:latin typeface="Trebuchet MS"/>
                <a:cs typeface="Trebuchet MS"/>
              </a:rPr>
              <a:t>Ben</a:t>
            </a:r>
            <a:r>
              <a:rPr sz="887" spc="-16" dirty="0">
                <a:solidFill>
                  <a:srgbClr val="5E5E5E"/>
                </a:solidFill>
                <a:latin typeface="Trebuchet MS"/>
                <a:cs typeface="Trebuchet MS"/>
              </a:rPr>
              <a:t> </a:t>
            </a:r>
            <a:r>
              <a:rPr sz="887" spc="23" dirty="0">
                <a:solidFill>
                  <a:srgbClr val="5E5E5E"/>
                </a:solidFill>
                <a:latin typeface="Trebuchet MS"/>
                <a:cs typeface="Trebuchet MS"/>
              </a:rPr>
              <a:t>Zaken</a:t>
            </a:r>
            <a:r>
              <a:rPr sz="887" spc="-16" dirty="0">
                <a:solidFill>
                  <a:srgbClr val="5E5E5E"/>
                </a:solidFill>
                <a:latin typeface="Trebuchet MS"/>
                <a:cs typeface="Trebuchet MS"/>
              </a:rPr>
              <a:t> </a:t>
            </a:r>
            <a:r>
              <a:rPr sz="887" spc="-36" dirty="0">
                <a:solidFill>
                  <a:srgbClr val="5E5E5E"/>
                </a:solidFill>
                <a:latin typeface="Trebuchet MS"/>
                <a:cs typeface="Trebuchet MS"/>
              </a:rPr>
              <a:t>et</a:t>
            </a:r>
            <a:r>
              <a:rPr sz="887" spc="-16" dirty="0">
                <a:solidFill>
                  <a:srgbClr val="5E5E5E"/>
                </a:solidFill>
                <a:latin typeface="Trebuchet MS"/>
                <a:cs typeface="Trebuchet MS"/>
              </a:rPr>
              <a:t> </a:t>
            </a:r>
            <a:r>
              <a:rPr sz="887" spc="-50" dirty="0">
                <a:solidFill>
                  <a:srgbClr val="5E5E5E"/>
                </a:solidFill>
                <a:latin typeface="Trebuchet MS"/>
                <a:cs typeface="Trebuchet MS"/>
              </a:rPr>
              <a:t>al.,</a:t>
            </a:r>
            <a:r>
              <a:rPr sz="887" spc="-14" dirty="0">
                <a:solidFill>
                  <a:srgbClr val="5E5E5E"/>
                </a:solidFill>
                <a:latin typeface="Trebuchet MS"/>
                <a:cs typeface="Trebuchet MS"/>
              </a:rPr>
              <a:t> </a:t>
            </a:r>
            <a:r>
              <a:rPr sz="887" spc="11" dirty="0">
                <a:solidFill>
                  <a:srgbClr val="5E5E5E"/>
                </a:solidFill>
                <a:latin typeface="Trebuchet MS"/>
                <a:cs typeface="Trebuchet MS"/>
              </a:rPr>
              <a:t>2021.</a:t>
            </a:r>
            <a:r>
              <a:rPr sz="887" spc="-16" dirty="0">
                <a:solidFill>
                  <a:srgbClr val="5E5E5E"/>
                </a:solidFill>
                <a:latin typeface="Trebuchet MS"/>
                <a:cs typeface="Trebuchet MS"/>
              </a:rPr>
              <a:t> </a:t>
            </a:r>
            <a:r>
              <a:rPr sz="887" spc="-30" dirty="0">
                <a:solidFill>
                  <a:srgbClr val="5E5E5E"/>
                </a:solidFill>
                <a:latin typeface="Trebuchet MS"/>
                <a:cs typeface="Trebuchet MS"/>
              </a:rPr>
              <a:t>“BitFit:</a:t>
            </a:r>
            <a:r>
              <a:rPr sz="887" spc="-16" dirty="0">
                <a:solidFill>
                  <a:srgbClr val="5E5E5E"/>
                </a:solidFill>
                <a:latin typeface="Trebuchet MS"/>
                <a:cs typeface="Trebuchet MS"/>
              </a:rPr>
              <a:t> </a:t>
            </a:r>
            <a:r>
              <a:rPr sz="887" spc="18" dirty="0">
                <a:solidFill>
                  <a:srgbClr val="5E5E5E"/>
                </a:solidFill>
                <a:latin typeface="Trebuchet MS"/>
                <a:cs typeface="Trebuchet MS"/>
              </a:rPr>
              <a:t>Simple</a:t>
            </a:r>
            <a:r>
              <a:rPr sz="887" spc="-14" dirty="0">
                <a:solidFill>
                  <a:srgbClr val="5E5E5E"/>
                </a:solidFill>
                <a:latin typeface="Trebuchet MS"/>
                <a:cs typeface="Trebuchet MS"/>
              </a:rPr>
              <a:t> </a:t>
            </a:r>
            <a:r>
              <a:rPr sz="887" spc="-11" dirty="0">
                <a:solidFill>
                  <a:srgbClr val="5E5E5E"/>
                </a:solidFill>
                <a:latin typeface="Trebuchet MS"/>
                <a:cs typeface="Trebuchet MS"/>
              </a:rPr>
              <a:t>Parameter-eﬃcient</a:t>
            </a:r>
            <a:r>
              <a:rPr sz="887" spc="-16" dirty="0">
                <a:solidFill>
                  <a:srgbClr val="5E5E5E"/>
                </a:solidFill>
                <a:latin typeface="Trebuchet MS"/>
                <a:cs typeface="Trebuchet MS"/>
              </a:rPr>
              <a:t> </a:t>
            </a:r>
            <a:r>
              <a:rPr sz="887" spc="2" dirty="0">
                <a:solidFill>
                  <a:srgbClr val="5E5E5E"/>
                </a:solidFill>
                <a:latin typeface="Trebuchet MS"/>
                <a:cs typeface="Trebuchet MS"/>
              </a:rPr>
              <a:t>Fine-tuning</a:t>
            </a:r>
            <a:r>
              <a:rPr sz="887" spc="-16" dirty="0">
                <a:solidFill>
                  <a:srgbClr val="5E5E5E"/>
                </a:solidFill>
                <a:latin typeface="Trebuchet MS"/>
                <a:cs typeface="Trebuchet MS"/>
              </a:rPr>
              <a:t> </a:t>
            </a:r>
            <a:r>
              <a:rPr sz="887" spc="-23" dirty="0">
                <a:solidFill>
                  <a:srgbClr val="5E5E5E"/>
                </a:solidFill>
                <a:latin typeface="Trebuchet MS"/>
                <a:cs typeface="Trebuchet MS"/>
              </a:rPr>
              <a:t>for</a:t>
            </a:r>
            <a:r>
              <a:rPr sz="887" spc="-14" dirty="0">
                <a:solidFill>
                  <a:srgbClr val="5E5E5E"/>
                </a:solidFill>
                <a:latin typeface="Trebuchet MS"/>
                <a:cs typeface="Trebuchet MS"/>
              </a:rPr>
              <a:t> </a:t>
            </a:r>
            <a:r>
              <a:rPr sz="887" spc="5" dirty="0">
                <a:solidFill>
                  <a:srgbClr val="5E5E5E"/>
                </a:solidFill>
                <a:latin typeface="Trebuchet MS"/>
                <a:cs typeface="Trebuchet MS"/>
              </a:rPr>
              <a:t>Transformer-based</a:t>
            </a:r>
            <a:r>
              <a:rPr sz="887" spc="-16" dirty="0">
                <a:solidFill>
                  <a:srgbClr val="5E5E5E"/>
                </a:solidFill>
                <a:latin typeface="Trebuchet MS"/>
                <a:cs typeface="Trebuchet MS"/>
              </a:rPr>
              <a:t> </a:t>
            </a:r>
            <a:r>
              <a:rPr sz="887" spc="52" dirty="0">
                <a:solidFill>
                  <a:srgbClr val="5E5E5E"/>
                </a:solidFill>
                <a:latin typeface="Trebuchet MS"/>
                <a:cs typeface="Trebuchet MS"/>
              </a:rPr>
              <a:t>Masked</a:t>
            </a:r>
            <a:r>
              <a:rPr sz="887" spc="-16" dirty="0">
                <a:solidFill>
                  <a:srgbClr val="5E5E5E"/>
                </a:solidFill>
                <a:latin typeface="Trebuchet MS"/>
                <a:cs typeface="Trebuchet MS"/>
              </a:rPr>
              <a:t> </a:t>
            </a:r>
            <a:r>
              <a:rPr sz="887" spc="20" dirty="0">
                <a:solidFill>
                  <a:srgbClr val="5E5E5E"/>
                </a:solidFill>
                <a:latin typeface="Trebuchet MS"/>
                <a:cs typeface="Trebuchet MS"/>
              </a:rPr>
              <a:t>Language-models”</a:t>
            </a:r>
            <a:endParaRPr sz="887" dirty="0">
              <a:latin typeface="Trebuchet MS"/>
              <a:cs typeface="Trebuchet MS"/>
            </a:endParaRPr>
          </a:p>
        </p:txBody>
      </p:sp>
      <p:sp>
        <p:nvSpPr>
          <p:cNvPr id="3" name="Rounded Rectangle 2">
            <a:extLst>
              <a:ext uri="{FF2B5EF4-FFF2-40B4-BE49-F238E27FC236}">
                <a16:creationId xmlns:a16="http://schemas.microsoft.com/office/drawing/2014/main" id="{B25264A7-6323-14BD-9FF4-32F0C657F60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768215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C07389-682D-1514-A188-FE8A3A304C3B}"/>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2564037" y="1283901"/>
            <a:ext cx="4015925" cy="3090737"/>
          </a:xfrm>
          <a:prstGeom prst="rect">
            <a:avLst/>
          </a:prstGeom>
        </p:spPr>
      </p:pic>
      <p:sp>
        <p:nvSpPr>
          <p:cNvPr id="7" name="object 8">
            <a:extLst>
              <a:ext uri="{FF2B5EF4-FFF2-40B4-BE49-F238E27FC236}">
                <a16:creationId xmlns:a16="http://schemas.microsoft.com/office/drawing/2014/main" id="{0F30EA07-0426-6638-A92E-3460171D1FC5}"/>
              </a:ext>
            </a:extLst>
          </p:cNvPr>
          <p:cNvSpPr txBox="1"/>
          <p:nvPr/>
        </p:nvSpPr>
        <p:spPr>
          <a:xfrm>
            <a:off x="1672871" y="4975103"/>
            <a:ext cx="6170756" cy="138262"/>
          </a:xfrm>
          <a:prstGeom prst="rect">
            <a:avLst/>
          </a:prstGeom>
        </p:spPr>
        <p:txBody>
          <a:bodyPr vert="horz" wrap="square" lIns="0" tIns="1733" rIns="0" bIns="0" rtlCol="0">
            <a:spAutoFit/>
          </a:bodyPr>
          <a:lstStyle/>
          <a:p>
            <a:pPr marL="5776">
              <a:spcBef>
                <a:spcPts val="14"/>
              </a:spcBef>
            </a:pPr>
            <a:r>
              <a:rPr sz="887" spc="43" dirty="0">
                <a:solidFill>
                  <a:srgbClr val="5E5E5E"/>
                </a:solidFill>
                <a:latin typeface="Trebuchet MS"/>
                <a:cs typeface="Trebuchet MS"/>
              </a:rPr>
              <a:t>Ben</a:t>
            </a:r>
            <a:r>
              <a:rPr sz="887" spc="-16" dirty="0">
                <a:solidFill>
                  <a:srgbClr val="5E5E5E"/>
                </a:solidFill>
                <a:latin typeface="Trebuchet MS"/>
                <a:cs typeface="Trebuchet MS"/>
              </a:rPr>
              <a:t> </a:t>
            </a:r>
            <a:r>
              <a:rPr sz="887" spc="23" dirty="0">
                <a:solidFill>
                  <a:srgbClr val="5E5E5E"/>
                </a:solidFill>
                <a:latin typeface="Trebuchet MS"/>
                <a:cs typeface="Trebuchet MS"/>
              </a:rPr>
              <a:t>Zaken</a:t>
            </a:r>
            <a:r>
              <a:rPr sz="887" spc="-16" dirty="0">
                <a:solidFill>
                  <a:srgbClr val="5E5E5E"/>
                </a:solidFill>
                <a:latin typeface="Trebuchet MS"/>
                <a:cs typeface="Trebuchet MS"/>
              </a:rPr>
              <a:t> </a:t>
            </a:r>
            <a:r>
              <a:rPr sz="887" spc="-36" dirty="0">
                <a:solidFill>
                  <a:srgbClr val="5E5E5E"/>
                </a:solidFill>
                <a:latin typeface="Trebuchet MS"/>
                <a:cs typeface="Trebuchet MS"/>
              </a:rPr>
              <a:t>et</a:t>
            </a:r>
            <a:r>
              <a:rPr sz="887" spc="-16" dirty="0">
                <a:solidFill>
                  <a:srgbClr val="5E5E5E"/>
                </a:solidFill>
                <a:latin typeface="Trebuchet MS"/>
                <a:cs typeface="Trebuchet MS"/>
              </a:rPr>
              <a:t> </a:t>
            </a:r>
            <a:r>
              <a:rPr sz="887" spc="-50" dirty="0">
                <a:solidFill>
                  <a:srgbClr val="5E5E5E"/>
                </a:solidFill>
                <a:latin typeface="Trebuchet MS"/>
                <a:cs typeface="Trebuchet MS"/>
              </a:rPr>
              <a:t>al.,</a:t>
            </a:r>
            <a:r>
              <a:rPr sz="887" spc="-14" dirty="0">
                <a:solidFill>
                  <a:srgbClr val="5E5E5E"/>
                </a:solidFill>
                <a:latin typeface="Trebuchet MS"/>
                <a:cs typeface="Trebuchet MS"/>
              </a:rPr>
              <a:t> </a:t>
            </a:r>
            <a:r>
              <a:rPr sz="887" spc="11" dirty="0">
                <a:solidFill>
                  <a:srgbClr val="5E5E5E"/>
                </a:solidFill>
                <a:latin typeface="Trebuchet MS"/>
                <a:cs typeface="Trebuchet MS"/>
              </a:rPr>
              <a:t>2021.</a:t>
            </a:r>
            <a:r>
              <a:rPr sz="887" spc="-16" dirty="0">
                <a:solidFill>
                  <a:srgbClr val="5E5E5E"/>
                </a:solidFill>
                <a:latin typeface="Trebuchet MS"/>
                <a:cs typeface="Trebuchet MS"/>
              </a:rPr>
              <a:t> </a:t>
            </a:r>
            <a:r>
              <a:rPr sz="887" spc="-30" dirty="0">
                <a:solidFill>
                  <a:srgbClr val="5E5E5E"/>
                </a:solidFill>
                <a:latin typeface="Trebuchet MS"/>
                <a:cs typeface="Trebuchet MS"/>
              </a:rPr>
              <a:t>“BitFit:</a:t>
            </a:r>
            <a:r>
              <a:rPr sz="887" spc="-16" dirty="0">
                <a:solidFill>
                  <a:srgbClr val="5E5E5E"/>
                </a:solidFill>
                <a:latin typeface="Trebuchet MS"/>
                <a:cs typeface="Trebuchet MS"/>
              </a:rPr>
              <a:t> </a:t>
            </a:r>
            <a:r>
              <a:rPr sz="887" spc="18" dirty="0">
                <a:solidFill>
                  <a:srgbClr val="5E5E5E"/>
                </a:solidFill>
                <a:latin typeface="Trebuchet MS"/>
                <a:cs typeface="Trebuchet MS"/>
              </a:rPr>
              <a:t>Simple</a:t>
            </a:r>
            <a:r>
              <a:rPr sz="887" spc="-14" dirty="0">
                <a:solidFill>
                  <a:srgbClr val="5E5E5E"/>
                </a:solidFill>
                <a:latin typeface="Trebuchet MS"/>
                <a:cs typeface="Trebuchet MS"/>
              </a:rPr>
              <a:t> </a:t>
            </a:r>
            <a:r>
              <a:rPr sz="887" spc="-11" dirty="0">
                <a:solidFill>
                  <a:srgbClr val="5E5E5E"/>
                </a:solidFill>
                <a:latin typeface="Trebuchet MS"/>
                <a:cs typeface="Trebuchet MS"/>
              </a:rPr>
              <a:t>Parameter-eﬃcient</a:t>
            </a:r>
            <a:r>
              <a:rPr sz="887" spc="-16" dirty="0">
                <a:solidFill>
                  <a:srgbClr val="5E5E5E"/>
                </a:solidFill>
                <a:latin typeface="Trebuchet MS"/>
                <a:cs typeface="Trebuchet MS"/>
              </a:rPr>
              <a:t> </a:t>
            </a:r>
            <a:r>
              <a:rPr sz="887" spc="2" dirty="0">
                <a:solidFill>
                  <a:srgbClr val="5E5E5E"/>
                </a:solidFill>
                <a:latin typeface="Trebuchet MS"/>
                <a:cs typeface="Trebuchet MS"/>
              </a:rPr>
              <a:t>Fine-tuning</a:t>
            </a:r>
            <a:r>
              <a:rPr sz="887" spc="-16" dirty="0">
                <a:solidFill>
                  <a:srgbClr val="5E5E5E"/>
                </a:solidFill>
                <a:latin typeface="Trebuchet MS"/>
                <a:cs typeface="Trebuchet MS"/>
              </a:rPr>
              <a:t> </a:t>
            </a:r>
            <a:r>
              <a:rPr sz="887" spc="-23" dirty="0">
                <a:solidFill>
                  <a:srgbClr val="5E5E5E"/>
                </a:solidFill>
                <a:latin typeface="Trebuchet MS"/>
                <a:cs typeface="Trebuchet MS"/>
              </a:rPr>
              <a:t>for</a:t>
            </a:r>
            <a:r>
              <a:rPr sz="887" spc="-14" dirty="0">
                <a:solidFill>
                  <a:srgbClr val="5E5E5E"/>
                </a:solidFill>
                <a:latin typeface="Trebuchet MS"/>
                <a:cs typeface="Trebuchet MS"/>
              </a:rPr>
              <a:t> </a:t>
            </a:r>
            <a:r>
              <a:rPr sz="887" spc="5" dirty="0">
                <a:solidFill>
                  <a:srgbClr val="5E5E5E"/>
                </a:solidFill>
                <a:latin typeface="Trebuchet MS"/>
                <a:cs typeface="Trebuchet MS"/>
              </a:rPr>
              <a:t>Transformer-based</a:t>
            </a:r>
            <a:r>
              <a:rPr sz="887" spc="-16" dirty="0">
                <a:solidFill>
                  <a:srgbClr val="5E5E5E"/>
                </a:solidFill>
                <a:latin typeface="Trebuchet MS"/>
                <a:cs typeface="Trebuchet MS"/>
              </a:rPr>
              <a:t> </a:t>
            </a:r>
            <a:r>
              <a:rPr sz="887" spc="52" dirty="0">
                <a:solidFill>
                  <a:srgbClr val="5E5E5E"/>
                </a:solidFill>
                <a:latin typeface="Trebuchet MS"/>
                <a:cs typeface="Trebuchet MS"/>
              </a:rPr>
              <a:t>Masked</a:t>
            </a:r>
            <a:r>
              <a:rPr sz="887" spc="-16" dirty="0">
                <a:solidFill>
                  <a:srgbClr val="5E5E5E"/>
                </a:solidFill>
                <a:latin typeface="Trebuchet MS"/>
                <a:cs typeface="Trebuchet MS"/>
              </a:rPr>
              <a:t> </a:t>
            </a:r>
            <a:r>
              <a:rPr sz="887" spc="20" dirty="0">
                <a:solidFill>
                  <a:srgbClr val="5E5E5E"/>
                </a:solidFill>
                <a:latin typeface="Trebuchet MS"/>
                <a:cs typeface="Trebuchet MS"/>
              </a:rPr>
              <a:t>Language-models”</a:t>
            </a:r>
            <a:endParaRPr sz="887" dirty="0">
              <a:latin typeface="Trebuchet MS"/>
              <a:cs typeface="Trebuchet MS"/>
            </a:endParaRPr>
          </a:p>
        </p:txBody>
      </p:sp>
      <p:sp>
        <p:nvSpPr>
          <p:cNvPr id="5" name="Title 4">
            <a:extLst>
              <a:ext uri="{FF2B5EF4-FFF2-40B4-BE49-F238E27FC236}">
                <a16:creationId xmlns:a16="http://schemas.microsoft.com/office/drawing/2014/main" id="{392132BA-CB6B-9F96-08A2-BCB0BB91F52A}"/>
              </a:ext>
            </a:extLst>
          </p:cNvPr>
          <p:cNvSpPr>
            <a:spLocks noGrp="1"/>
          </p:cNvSpPr>
          <p:nvPr>
            <p:ph type="title"/>
          </p:nvPr>
        </p:nvSpPr>
        <p:spPr/>
        <p:txBody>
          <a:bodyPr/>
          <a:lstStyle/>
          <a:p>
            <a:r>
              <a:rPr lang="en-US" dirty="0" err="1"/>
              <a:t>BitFit</a:t>
            </a:r>
            <a:endParaRPr lang="en-US" dirty="0"/>
          </a:p>
        </p:txBody>
      </p:sp>
      <p:sp>
        <p:nvSpPr>
          <p:cNvPr id="2" name="Rounded Rectangle 1">
            <a:extLst>
              <a:ext uri="{FF2B5EF4-FFF2-40B4-BE49-F238E27FC236}">
                <a16:creationId xmlns:a16="http://schemas.microsoft.com/office/drawing/2014/main" id="{CBD55082-4EDF-B9C5-0E82-FF32105BECA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063096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385" y="527650"/>
            <a:ext cx="8649969" cy="437011"/>
          </a:xfrm>
          <a:prstGeom prst="rect">
            <a:avLst/>
          </a:prstGeom>
        </p:spPr>
        <p:txBody>
          <a:bodyPr vert="horz" wrap="square" lIns="0" tIns="6065" rIns="0" bIns="0" rtlCol="0">
            <a:spAutoFit/>
          </a:bodyPr>
          <a:lstStyle/>
          <a:p>
            <a:pPr marL="5776">
              <a:lnSpc>
                <a:spcPct val="100000"/>
              </a:lnSpc>
              <a:spcBef>
                <a:spcPts val="48"/>
              </a:spcBef>
            </a:pPr>
            <a:r>
              <a:rPr lang="en-US" sz="2800" spc="-20" dirty="0">
                <a:latin typeface="Tahoma" panose="020B0604030504040204" pitchFamily="34" charset="0"/>
                <a:ea typeface="Tahoma" panose="020B0604030504040204" pitchFamily="34" charset="0"/>
                <a:cs typeface="Tahoma" panose="020B0604030504040204" pitchFamily="34" charset="0"/>
              </a:rPr>
              <a:t>Parameter-efficient</a:t>
            </a:r>
            <a:r>
              <a:rPr lang="en-US" sz="2800" spc="-9" dirty="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Fine-tuning: Adding Models</a:t>
            </a:r>
          </a:p>
        </p:txBody>
      </p:sp>
      <p:sp>
        <p:nvSpPr>
          <p:cNvPr id="5" name="Text Placeholder 4">
            <a:extLst>
              <a:ext uri="{FF2B5EF4-FFF2-40B4-BE49-F238E27FC236}">
                <a16:creationId xmlns:a16="http://schemas.microsoft.com/office/drawing/2014/main" id="{5468F5D4-0739-32A9-1CE9-127E04C8E80F}"/>
              </a:ext>
            </a:extLst>
          </p:cNvPr>
          <p:cNvSpPr>
            <a:spLocks noGrp="1"/>
          </p:cNvSpPr>
          <p:nvPr>
            <p:ph type="body" sz="quarter" idx="16"/>
          </p:nvPr>
        </p:nvSpPr>
        <p:spPr/>
        <p:txBody>
          <a:bodyPr/>
          <a:lstStyle/>
          <a:p>
            <a:pPr marL="188585" marR="13862" indent="-171546">
              <a:lnSpc>
                <a:spcPts val="2342"/>
              </a:lnSpc>
              <a:spcBef>
                <a:spcPts val="271"/>
              </a:spcBef>
              <a:buFont typeface="Arial MT"/>
              <a:buChar char="•"/>
              <a:tabLst>
                <a:tab pos="188874" algn="l"/>
              </a:tabLst>
            </a:pPr>
            <a:r>
              <a:rPr lang="en-US" sz="2092" dirty="0">
                <a:latin typeface="Calibri"/>
                <a:cs typeface="Calibri"/>
              </a:rPr>
              <a:t>Augmenting </a:t>
            </a:r>
            <a:r>
              <a:rPr lang="en-US" sz="2092" spc="2" dirty="0">
                <a:latin typeface="Calibri"/>
                <a:cs typeface="Calibri"/>
              </a:rPr>
              <a:t>the</a:t>
            </a:r>
            <a:r>
              <a:rPr lang="en-US" sz="2092" dirty="0">
                <a:latin typeface="Calibri"/>
                <a:cs typeface="Calibri"/>
              </a:rPr>
              <a:t> </a:t>
            </a:r>
            <a:r>
              <a:rPr lang="en-US" sz="2092" spc="-5" dirty="0">
                <a:latin typeface="Calibri"/>
                <a:cs typeface="Calibri"/>
              </a:rPr>
              <a:t>existing</a:t>
            </a:r>
            <a:r>
              <a:rPr lang="en-US" sz="2092" dirty="0">
                <a:latin typeface="Calibri"/>
                <a:cs typeface="Calibri"/>
              </a:rPr>
              <a:t> </a:t>
            </a:r>
            <a:r>
              <a:rPr lang="en-US" sz="2092" spc="-5" dirty="0">
                <a:latin typeface="Calibri"/>
                <a:cs typeface="Calibri"/>
              </a:rPr>
              <a:t>pre-trained</a:t>
            </a:r>
            <a:r>
              <a:rPr lang="en-US" sz="2092" dirty="0">
                <a:latin typeface="Calibri"/>
                <a:cs typeface="Calibri"/>
              </a:rPr>
              <a:t> </a:t>
            </a:r>
            <a:r>
              <a:rPr lang="en-US" sz="2092" spc="2" dirty="0">
                <a:latin typeface="Calibri"/>
                <a:cs typeface="Calibri"/>
              </a:rPr>
              <a:t>model</a:t>
            </a:r>
            <a:r>
              <a:rPr lang="en-US" sz="2092" dirty="0">
                <a:latin typeface="Calibri"/>
                <a:cs typeface="Calibri"/>
              </a:rPr>
              <a:t> </a:t>
            </a:r>
            <a:r>
              <a:rPr lang="en-US" sz="2092" spc="2" dirty="0">
                <a:latin typeface="Calibri"/>
                <a:cs typeface="Calibri"/>
              </a:rPr>
              <a:t>with </a:t>
            </a:r>
            <a:r>
              <a:rPr lang="en-US" sz="2092" spc="-11" dirty="0">
                <a:latin typeface="Calibri"/>
                <a:cs typeface="Calibri"/>
              </a:rPr>
              <a:t>extra</a:t>
            </a:r>
            <a:r>
              <a:rPr lang="en-US" sz="2092" dirty="0">
                <a:latin typeface="Calibri"/>
                <a:cs typeface="Calibri"/>
              </a:rPr>
              <a:t> </a:t>
            </a:r>
            <a:r>
              <a:rPr lang="en-US" sz="2092" spc="-9" dirty="0">
                <a:latin typeface="Calibri"/>
                <a:cs typeface="Calibri"/>
              </a:rPr>
              <a:t>parameters</a:t>
            </a:r>
            <a:r>
              <a:rPr lang="en-US" sz="2092" spc="2" dirty="0">
                <a:latin typeface="Calibri"/>
                <a:cs typeface="Calibri"/>
              </a:rPr>
              <a:t> or </a:t>
            </a:r>
            <a:r>
              <a:rPr lang="en-US" sz="2092" spc="-466" dirty="0">
                <a:latin typeface="Calibri"/>
                <a:cs typeface="Calibri"/>
              </a:rPr>
              <a:t> </a:t>
            </a:r>
            <a:r>
              <a:rPr lang="en-US" sz="2092" spc="-16" dirty="0">
                <a:latin typeface="Calibri"/>
                <a:cs typeface="Calibri"/>
              </a:rPr>
              <a:t>layers</a:t>
            </a:r>
            <a:r>
              <a:rPr lang="en-US" sz="2092" dirty="0">
                <a:latin typeface="Calibri"/>
                <a:cs typeface="Calibri"/>
              </a:rPr>
              <a:t> </a:t>
            </a:r>
            <a:r>
              <a:rPr lang="en-US" sz="2092" spc="2" dirty="0">
                <a:latin typeface="Calibri"/>
                <a:cs typeface="Calibri"/>
              </a:rPr>
              <a:t>and</a:t>
            </a:r>
            <a:r>
              <a:rPr lang="en-US" sz="2092" dirty="0">
                <a:latin typeface="Calibri"/>
                <a:cs typeface="Calibri"/>
              </a:rPr>
              <a:t> </a:t>
            </a:r>
            <a:r>
              <a:rPr lang="en-US" sz="2092" spc="-5" dirty="0">
                <a:latin typeface="Calibri"/>
                <a:cs typeface="Calibri"/>
              </a:rPr>
              <a:t>training</a:t>
            </a:r>
            <a:r>
              <a:rPr lang="en-US" sz="2092" dirty="0">
                <a:latin typeface="Calibri"/>
                <a:cs typeface="Calibri"/>
              </a:rPr>
              <a:t> </a:t>
            </a:r>
            <a:r>
              <a:rPr lang="en-US" sz="2092" spc="2" dirty="0">
                <a:latin typeface="Calibri"/>
                <a:cs typeface="Calibri"/>
              </a:rPr>
              <a:t>only</a:t>
            </a:r>
            <a:r>
              <a:rPr lang="en-US" sz="2092" dirty="0">
                <a:latin typeface="Calibri"/>
                <a:cs typeface="Calibri"/>
              </a:rPr>
              <a:t> </a:t>
            </a:r>
            <a:r>
              <a:rPr lang="en-US" sz="2092" spc="2" dirty="0">
                <a:latin typeface="Calibri"/>
                <a:cs typeface="Calibri"/>
              </a:rPr>
              <a:t>the</a:t>
            </a:r>
            <a:r>
              <a:rPr lang="en-US" sz="2092" dirty="0">
                <a:latin typeface="Calibri"/>
                <a:cs typeface="Calibri"/>
              </a:rPr>
              <a:t> new </a:t>
            </a:r>
            <a:r>
              <a:rPr lang="en-US" sz="2092" spc="-9" dirty="0">
                <a:latin typeface="Calibri"/>
                <a:cs typeface="Calibri"/>
              </a:rPr>
              <a:t>parameters</a:t>
            </a:r>
            <a:endParaRPr lang="en-US" sz="2092" dirty="0">
              <a:latin typeface="Calibri"/>
              <a:cs typeface="Calibri"/>
            </a:endParaRPr>
          </a:p>
          <a:p>
            <a:pPr marL="188585" indent="-171546">
              <a:spcBef>
                <a:spcPts val="530"/>
              </a:spcBef>
              <a:buFont typeface="Arial MT"/>
              <a:buChar char="•"/>
              <a:tabLst>
                <a:tab pos="188874" algn="l"/>
              </a:tabLst>
            </a:pPr>
            <a:r>
              <a:rPr lang="en-US" sz="2092" spc="-34" dirty="0">
                <a:latin typeface="Calibri"/>
                <a:cs typeface="Calibri"/>
              </a:rPr>
              <a:t>Two</a:t>
            </a:r>
            <a:r>
              <a:rPr lang="en-US" sz="2092" spc="-5" dirty="0">
                <a:latin typeface="Calibri"/>
                <a:cs typeface="Calibri"/>
              </a:rPr>
              <a:t> </a:t>
            </a:r>
            <a:r>
              <a:rPr lang="en-US" sz="2092" dirty="0">
                <a:latin typeface="Calibri"/>
                <a:cs typeface="Calibri"/>
              </a:rPr>
              <a:t>commonly</a:t>
            </a:r>
            <a:r>
              <a:rPr lang="en-US" sz="2092" spc="-5" dirty="0">
                <a:latin typeface="Calibri"/>
                <a:cs typeface="Calibri"/>
              </a:rPr>
              <a:t> </a:t>
            </a:r>
            <a:r>
              <a:rPr lang="en-US" sz="2092" spc="2" dirty="0">
                <a:latin typeface="Calibri"/>
                <a:cs typeface="Calibri"/>
              </a:rPr>
              <a:t>used</a:t>
            </a:r>
            <a:r>
              <a:rPr lang="en-US" sz="2092" spc="-5" dirty="0">
                <a:latin typeface="Calibri"/>
                <a:cs typeface="Calibri"/>
              </a:rPr>
              <a:t> </a:t>
            </a:r>
            <a:r>
              <a:rPr lang="en-US" sz="2092" dirty="0">
                <a:latin typeface="Calibri"/>
                <a:cs typeface="Calibri"/>
              </a:rPr>
              <a:t>methods:</a:t>
            </a:r>
          </a:p>
          <a:p>
            <a:pPr marL="360131" lvl="1" indent="-171835">
              <a:spcBef>
                <a:spcPts val="580"/>
              </a:spcBef>
              <a:buFont typeface="Arial MT"/>
              <a:buChar char="•"/>
              <a:tabLst>
                <a:tab pos="360420" algn="l"/>
              </a:tabLst>
            </a:pPr>
            <a:r>
              <a:rPr lang="en-US" sz="2092" spc="2" dirty="0">
                <a:latin typeface="Calibri"/>
                <a:cs typeface="Calibri"/>
              </a:rPr>
              <a:t>Soft</a:t>
            </a:r>
            <a:r>
              <a:rPr lang="en-US" sz="2092" spc="-16" dirty="0">
                <a:latin typeface="Calibri"/>
                <a:cs typeface="Calibri"/>
              </a:rPr>
              <a:t> </a:t>
            </a:r>
            <a:r>
              <a:rPr lang="en-US" sz="2092" spc="-5" dirty="0">
                <a:latin typeface="Calibri"/>
                <a:cs typeface="Calibri"/>
              </a:rPr>
              <a:t>prompts</a:t>
            </a:r>
            <a:endParaRPr lang="en-US" sz="2092" dirty="0">
              <a:latin typeface="Calibri"/>
              <a:cs typeface="Calibri"/>
            </a:endParaRPr>
          </a:p>
          <a:p>
            <a:pPr marL="360131" lvl="1" indent="-171835">
              <a:spcBef>
                <a:spcPts val="582"/>
              </a:spcBef>
              <a:buFont typeface="Arial MT"/>
              <a:buChar char="•"/>
              <a:tabLst>
                <a:tab pos="360420" algn="l"/>
              </a:tabLst>
            </a:pPr>
            <a:r>
              <a:rPr lang="en-US" sz="2092" b="1" spc="-7" dirty="0">
                <a:latin typeface="Calibri"/>
                <a:cs typeface="Calibri"/>
              </a:rPr>
              <a:t>Adapters</a:t>
            </a:r>
            <a:endParaRPr lang="en-US" sz="2092" b="1" dirty="0">
              <a:latin typeface="Calibri"/>
              <a:cs typeface="Calibri"/>
            </a:endParaRPr>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44</a:t>
            </a:fld>
            <a:endParaRPr spc="5" dirty="0"/>
          </a:p>
        </p:txBody>
      </p:sp>
      <p:pic>
        <p:nvPicPr>
          <p:cNvPr id="3" name="object 3">
            <a:extLst>
              <a:ext uri="{FF2B5EF4-FFF2-40B4-BE49-F238E27FC236}">
                <a16:creationId xmlns:a16="http://schemas.microsoft.com/office/drawing/2014/main" id="{EEA3752E-0A1E-4507-D5D2-EB22E3714D96}"/>
              </a:ext>
            </a:extLst>
          </p:cNvPr>
          <p:cNvPicPr/>
          <p:nvPr/>
        </p:nvPicPr>
        <p:blipFill>
          <a:blip r:embed="rId2" cstate="print"/>
          <a:stretch>
            <a:fillRect/>
          </a:stretch>
        </p:blipFill>
        <p:spPr>
          <a:xfrm>
            <a:off x="4016278" y="2635206"/>
            <a:ext cx="4795935" cy="2428292"/>
          </a:xfrm>
          <a:prstGeom prst="rect">
            <a:avLst/>
          </a:prstGeom>
        </p:spPr>
      </p:pic>
      <p:sp>
        <p:nvSpPr>
          <p:cNvPr id="6" name="Rounded Rectangle 5">
            <a:extLst>
              <a:ext uri="{FF2B5EF4-FFF2-40B4-BE49-F238E27FC236}">
                <a16:creationId xmlns:a16="http://schemas.microsoft.com/office/drawing/2014/main" id="{AEF20FB8-A4AC-705C-7EE3-11CDF91E6D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249067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4A16-41EA-0E4A-4DCC-0886C63D3DDA}"/>
              </a:ext>
            </a:extLst>
          </p:cNvPr>
          <p:cNvSpPr>
            <a:spLocks noGrp="1"/>
          </p:cNvSpPr>
          <p:nvPr>
            <p:ph type="title"/>
          </p:nvPr>
        </p:nvSpPr>
        <p:spPr/>
        <p:txBody>
          <a:bodyPr>
            <a:normAutofit/>
          </a:bodyPr>
          <a:lstStyle/>
          <a:p>
            <a:r>
              <a:rPr lang="en-US" dirty="0"/>
              <a:t>Adapters</a:t>
            </a:r>
          </a:p>
        </p:txBody>
      </p:sp>
      <p:sp>
        <p:nvSpPr>
          <p:cNvPr id="3" name="Content Placeholder 2">
            <a:extLst>
              <a:ext uri="{FF2B5EF4-FFF2-40B4-BE49-F238E27FC236}">
                <a16:creationId xmlns:a16="http://schemas.microsoft.com/office/drawing/2014/main" id="{560B3BD7-CE84-5564-CDCA-C98DB03367F4}"/>
              </a:ext>
            </a:extLst>
          </p:cNvPr>
          <p:cNvSpPr>
            <a:spLocks noGrp="1"/>
          </p:cNvSpPr>
          <p:nvPr>
            <p:ph type="body" sz="quarter" idx="16"/>
          </p:nvPr>
        </p:nvSpPr>
        <p:spPr>
          <a:xfrm>
            <a:off x="533919" y="1175965"/>
            <a:ext cx="8085415" cy="3077573"/>
          </a:xfrm>
        </p:spPr>
        <p:txBody>
          <a:bodyPr/>
          <a:lstStyle/>
          <a:p>
            <a:r>
              <a:rPr lang="en-US" b="1" dirty="0"/>
              <a:t>Idea:</a:t>
            </a:r>
            <a:r>
              <a:rPr lang="en-US" dirty="0"/>
              <a:t> train small sub-networks and only tune those. </a:t>
            </a:r>
          </a:p>
          <a:p>
            <a:pPr lvl="1"/>
            <a:r>
              <a:rPr lang="en-US" spc="7" dirty="0">
                <a:latin typeface="Tahoma" panose="020B0604030504040204" pitchFamily="34" charset="0"/>
                <a:ea typeface="Tahoma" panose="020B0604030504040204" pitchFamily="34" charset="0"/>
                <a:cs typeface="Tahoma" panose="020B0604030504040204" pitchFamily="34" charset="0"/>
              </a:rPr>
              <a:t>FF </a:t>
            </a:r>
            <a:r>
              <a:rPr lang="en-US" spc="2" dirty="0">
                <a:latin typeface="Tahoma" panose="020B0604030504040204" pitchFamily="34" charset="0"/>
                <a:ea typeface="Tahoma" panose="020B0604030504040204" pitchFamily="34" charset="0"/>
                <a:cs typeface="Tahoma" panose="020B0604030504040204" pitchFamily="34" charset="0"/>
              </a:rPr>
              <a:t>projects </a:t>
            </a:r>
            <a:r>
              <a:rPr lang="en-US" spc="-2" dirty="0">
                <a:latin typeface="Tahoma" panose="020B0604030504040204" pitchFamily="34" charset="0"/>
                <a:ea typeface="Tahoma" panose="020B0604030504040204" pitchFamily="34" charset="0"/>
                <a:cs typeface="Tahoma" panose="020B0604030504040204" pitchFamily="34" charset="0"/>
              </a:rPr>
              <a:t>to </a:t>
            </a:r>
            <a:r>
              <a:rPr lang="en-US" spc="7" dirty="0">
                <a:latin typeface="Tahoma" panose="020B0604030504040204" pitchFamily="34" charset="0"/>
                <a:ea typeface="Tahoma" panose="020B0604030504040204" pitchFamily="34" charset="0"/>
                <a:cs typeface="Tahoma" panose="020B0604030504040204" pitchFamily="34" charset="0"/>
              </a:rPr>
              <a:t>a </a:t>
            </a:r>
            <a:r>
              <a:rPr lang="en-US" spc="5" dirty="0">
                <a:latin typeface="Tahoma" panose="020B0604030504040204" pitchFamily="34" charset="0"/>
                <a:ea typeface="Tahoma" panose="020B0604030504040204" pitchFamily="34" charset="0"/>
                <a:cs typeface="Tahoma" panose="020B0604030504040204" pitchFamily="34" charset="0"/>
              </a:rPr>
              <a:t>low dimensional space </a:t>
            </a:r>
            <a:r>
              <a:rPr lang="en-US" spc="-2" dirty="0">
                <a:latin typeface="Tahoma" panose="020B0604030504040204" pitchFamily="34" charset="0"/>
                <a:ea typeface="Tahoma" panose="020B0604030504040204" pitchFamily="34" charset="0"/>
                <a:cs typeface="Tahoma" panose="020B0604030504040204" pitchFamily="34" charset="0"/>
              </a:rPr>
              <a:t>to </a:t>
            </a:r>
            <a:r>
              <a:rPr lang="en-US" spc="-334" dirty="0">
                <a:latin typeface="Tahoma" panose="020B0604030504040204" pitchFamily="34" charset="0"/>
                <a:ea typeface="Tahoma" panose="020B0604030504040204" pitchFamily="34" charset="0"/>
                <a:cs typeface="Tahoma" panose="020B0604030504040204" pitchFamily="34" charset="0"/>
              </a:rPr>
              <a:t> </a:t>
            </a:r>
            <a:r>
              <a:rPr lang="en-US" spc="2" dirty="0">
                <a:latin typeface="Tahoma" panose="020B0604030504040204" pitchFamily="34" charset="0"/>
                <a:ea typeface="Tahoma" panose="020B0604030504040204" pitchFamily="34" charset="0"/>
                <a:cs typeface="Tahoma" panose="020B0604030504040204" pitchFamily="34" charset="0"/>
              </a:rPr>
              <a:t>reduce</a:t>
            </a:r>
            <a:r>
              <a:rPr lang="en-US" dirty="0">
                <a:latin typeface="Tahoma" panose="020B0604030504040204" pitchFamily="34" charset="0"/>
                <a:ea typeface="Tahoma" panose="020B0604030504040204" pitchFamily="34" charset="0"/>
                <a:cs typeface="Tahoma" panose="020B0604030504040204" pitchFamily="34" charset="0"/>
              </a:rPr>
              <a:t> </a:t>
            </a:r>
            <a:r>
              <a:rPr lang="en-US" spc="-2" dirty="0">
                <a:latin typeface="Tahoma" panose="020B0604030504040204" pitchFamily="34" charset="0"/>
                <a:ea typeface="Tahoma" panose="020B0604030504040204" pitchFamily="34" charset="0"/>
                <a:cs typeface="Tahoma" panose="020B0604030504040204" pitchFamily="34" charset="0"/>
              </a:rPr>
              <a:t>parameters.</a:t>
            </a:r>
            <a:endParaRPr lang="en-US" dirty="0">
              <a:latin typeface="Tahoma" panose="020B0604030504040204" pitchFamily="34" charset="0"/>
              <a:ea typeface="Tahoma" panose="020B0604030504040204" pitchFamily="34" charset="0"/>
              <a:cs typeface="Tahoma" panose="020B0604030504040204" pitchFamily="34" charset="0"/>
            </a:endParaRPr>
          </a:p>
          <a:p>
            <a:r>
              <a:rPr lang="en-US" spc="-5" dirty="0"/>
              <a:t>No</a:t>
            </a:r>
            <a:r>
              <a:rPr lang="en-US" spc="-15" dirty="0"/>
              <a:t> </a:t>
            </a:r>
            <a:r>
              <a:rPr lang="en-US" spc="-5" dirty="0"/>
              <a:t>need</a:t>
            </a:r>
            <a:r>
              <a:rPr lang="en-US" spc="-15" dirty="0"/>
              <a:t> </a:t>
            </a:r>
            <a:r>
              <a:rPr lang="en-US" spc="-5" dirty="0"/>
              <a:t>to</a:t>
            </a:r>
            <a:r>
              <a:rPr lang="en-US" spc="-15" dirty="0"/>
              <a:t> </a:t>
            </a:r>
            <a:r>
              <a:rPr lang="en-US" dirty="0"/>
              <a:t>store</a:t>
            </a:r>
            <a:r>
              <a:rPr lang="en-US" spc="-15" dirty="0"/>
              <a:t> </a:t>
            </a:r>
            <a:r>
              <a:rPr lang="en-US" dirty="0"/>
              <a:t>a</a:t>
            </a:r>
            <a:r>
              <a:rPr lang="en-US" spc="-15" dirty="0"/>
              <a:t> </a:t>
            </a:r>
            <a:r>
              <a:rPr lang="en-US" spc="-5" dirty="0"/>
              <a:t>full</a:t>
            </a:r>
            <a:r>
              <a:rPr lang="en-US" spc="-15" dirty="0"/>
              <a:t> </a:t>
            </a:r>
            <a:r>
              <a:rPr lang="en-US" dirty="0"/>
              <a:t>model</a:t>
            </a:r>
            <a:r>
              <a:rPr lang="en-US" spc="-10" dirty="0"/>
              <a:t> </a:t>
            </a:r>
            <a:r>
              <a:rPr lang="en-US" spc="-5" dirty="0"/>
              <a:t>for</a:t>
            </a:r>
            <a:r>
              <a:rPr lang="en-US" spc="-15" dirty="0"/>
              <a:t> </a:t>
            </a:r>
            <a:r>
              <a:rPr lang="en-US" spc="-5" dirty="0"/>
              <a:t>each </a:t>
            </a:r>
            <a:r>
              <a:rPr lang="en-US" spc="-484" dirty="0"/>
              <a:t> </a:t>
            </a:r>
            <a:r>
              <a:rPr lang="en-US" spc="-5" dirty="0"/>
              <a:t>task,</a:t>
            </a:r>
            <a:r>
              <a:rPr lang="en-US" spc="-10" dirty="0"/>
              <a:t> </a:t>
            </a:r>
            <a:r>
              <a:rPr lang="en-US" b="1" spc="-5" dirty="0"/>
              <a:t>only</a:t>
            </a:r>
            <a:r>
              <a:rPr lang="en-US" b="1" spc="-10" dirty="0"/>
              <a:t> </a:t>
            </a:r>
            <a:r>
              <a:rPr lang="en-US" b="1" spc="-5" dirty="0"/>
              <a:t>the</a:t>
            </a:r>
            <a:r>
              <a:rPr lang="en-US" b="1" spc="-15" dirty="0"/>
              <a:t> </a:t>
            </a:r>
            <a:r>
              <a:rPr lang="en-US" b="1" spc="-5" dirty="0"/>
              <a:t>adapter</a:t>
            </a:r>
            <a:r>
              <a:rPr lang="en-US" b="1" spc="-10" dirty="0"/>
              <a:t> </a:t>
            </a:r>
            <a:r>
              <a:rPr lang="en-US" b="1" spc="-5" dirty="0"/>
              <a:t>params</a:t>
            </a:r>
            <a:r>
              <a:rPr lang="en-US" spc="-5" dirty="0"/>
              <a:t>.</a:t>
            </a:r>
            <a:endParaRPr lang="en-US" dirty="0"/>
          </a:p>
        </p:txBody>
      </p:sp>
      <p:pic>
        <p:nvPicPr>
          <p:cNvPr id="7" name="Picture 6" descr="Diagram&#10;&#10;Description automatically generated">
            <a:extLst>
              <a:ext uri="{FF2B5EF4-FFF2-40B4-BE49-F238E27FC236}">
                <a16:creationId xmlns:a16="http://schemas.microsoft.com/office/drawing/2014/main" id="{F50020A5-58FA-84D8-B059-BFE741690483}"/>
              </a:ext>
            </a:extLst>
          </p:cNvPr>
          <p:cNvPicPr>
            <a:picLocks noChangeAspect="1"/>
          </p:cNvPicPr>
          <p:nvPr/>
        </p:nvPicPr>
        <p:blipFill>
          <a:blip r:embed="rId3"/>
          <a:stretch>
            <a:fillRect/>
          </a:stretch>
        </p:blipFill>
        <p:spPr>
          <a:xfrm>
            <a:off x="162198" y="2095103"/>
            <a:ext cx="7772400" cy="2964426"/>
          </a:xfrm>
          <a:prstGeom prst="rect">
            <a:avLst/>
          </a:prstGeom>
        </p:spPr>
      </p:pic>
      <p:sp>
        <p:nvSpPr>
          <p:cNvPr id="4" name="object 6">
            <a:extLst>
              <a:ext uri="{FF2B5EF4-FFF2-40B4-BE49-F238E27FC236}">
                <a16:creationId xmlns:a16="http://schemas.microsoft.com/office/drawing/2014/main" id="{2D31766A-0FBF-FE7F-8CEC-490182E86F49}"/>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“Parameter-Eﬃcient </a:t>
            </a:r>
            <a:r>
              <a:rPr sz="1000" spc="-25"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Transfer </a:t>
            </a:r>
            <a:r>
              <a:rPr sz="1000" spc="-5"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Learning </a:t>
            </a:r>
            <a:r>
              <a:rPr sz="1000" spc="15"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for</a:t>
            </a:r>
            <a:r>
              <a:rPr sz="1000" spc="16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 </a:t>
            </a:r>
            <a:r>
              <a:rPr sz="1000" spc="-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NLP”</a:t>
            </a:r>
            <a:r>
              <a:rPr lang="en-US" sz="1000" spc="-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 </a:t>
            </a:r>
            <a:r>
              <a:rPr lang="en-US" sz="1000" spc="5" dirty="0">
                <a:solidFill>
                  <a:schemeClr val="bg1">
                    <a:lumMod val="50000"/>
                  </a:schemeClr>
                </a:solidFill>
                <a:uFill>
                  <a:solidFill>
                    <a:srgbClr val="FF5252"/>
                  </a:solidFill>
                </a:u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Houlsby </a:t>
            </a:r>
            <a:r>
              <a:rPr lang="en-US" sz="1000" spc="25" dirty="0">
                <a:solidFill>
                  <a:schemeClr val="bg1">
                    <a:lumMod val="50000"/>
                  </a:schemeClr>
                </a:solidFill>
                <a:uFill>
                  <a:solidFill>
                    <a:srgbClr val="FF5252"/>
                  </a:solidFill>
                </a:u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et </a:t>
            </a:r>
            <a:r>
              <a:rPr lang="en-US" sz="1000" spc="-25" dirty="0">
                <a:solidFill>
                  <a:schemeClr val="bg1">
                    <a:lumMod val="50000"/>
                  </a:schemeClr>
                </a:solidFill>
                <a:uFill>
                  <a:solidFill>
                    <a:srgbClr val="FF5252"/>
                  </a:solidFill>
                </a:u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al., </a:t>
            </a:r>
            <a:r>
              <a:rPr lang="en-US" sz="1000" spc="-30" dirty="0">
                <a:solidFill>
                  <a:schemeClr val="bg1">
                    <a:lumMod val="50000"/>
                  </a:schemeClr>
                </a:solidFill>
                <a:uFill>
                  <a:solidFill>
                    <a:srgbClr val="FF5252"/>
                  </a:solidFill>
                </a:u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2019</a:t>
            </a:r>
            <a:r>
              <a:rPr lang="en-US" sz="1000" spc="-3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a:t>
            </a:r>
            <a:r>
              <a:rPr lang="en-US" sz="1000" spc="-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endParaRPr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38B41B38-79F9-E406-F997-EB2FFD1BAE4E}"/>
              </a:ext>
            </a:extLst>
          </p:cNvPr>
          <p:cNvSpPr txBox="1"/>
          <p:nvPr/>
        </p:nvSpPr>
        <p:spPr>
          <a:xfrm>
            <a:off x="135923" y="3866830"/>
            <a:ext cx="2384855" cy="1015663"/>
          </a:xfrm>
          <a:prstGeom prst="rect">
            <a:avLst/>
          </a:prstGeom>
          <a:noFill/>
        </p:spPr>
        <p:txBody>
          <a:bodyPr wrap="square">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Left</a:t>
            </a:r>
            <a:r>
              <a:rPr lang="en-US" sz="1200" dirty="0">
                <a:latin typeface="Tahoma" panose="020B0604030504040204" pitchFamily="34" charset="0"/>
                <a:ea typeface="Tahoma" panose="020B0604030504040204" pitchFamily="34" charset="0"/>
                <a:cs typeface="Tahoma" panose="020B0604030504040204" pitchFamily="34" charset="0"/>
              </a:rPr>
              <a:t>: Add the adapter module twice to each Transformer layer: after the projection following multi-headed attention and after the two feed-forward layers. </a:t>
            </a:r>
          </a:p>
        </p:txBody>
      </p:sp>
      <p:sp>
        <p:nvSpPr>
          <p:cNvPr id="9" name="TextBox 8">
            <a:extLst>
              <a:ext uri="{FF2B5EF4-FFF2-40B4-BE49-F238E27FC236}">
                <a16:creationId xmlns:a16="http://schemas.microsoft.com/office/drawing/2014/main" id="{E7F4D815-5B1F-0613-69E6-C9FDB6DD19DF}"/>
              </a:ext>
            </a:extLst>
          </p:cNvPr>
          <p:cNvSpPr txBox="1"/>
          <p:nvPr/>
        </p:nvSpPr>
        <p:spPr>
          <a:xfrm>
            <a:off x="6252518" y="2114586"/>
            <a:ext cx="2891482" cy="1200329"/>
          </a:xfrm>
          <a:prstGeom prst="rect">
            <a:avLst/>
          </a:prstGeom>
          <a:noFill/>
        </p:spPr>
        <p:txBody>
          <a:bodyPr wrap="square">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Right</a:t>
            </a:r>
            <a:r>
              <a:rPr lang="en-US" sz="1200" dirty="0">
                <a:latin typeface="Tahoma" panose="020B0604030504040204" pitchFamily="34" charset="0"/>
                <a:ea typeface="Tahoma" panose="020B0604030504040204" pitchFamily="34" charset="0"/>
                <a:cs typeface="Tahoma" panose="020B0604030504040204" pitchFamily="34" charset="0"/>
              </a:rPr>
              <a:t>: The adapter consists of a bottleneck which contains few parameters relative to the attention and feedforward layers in the original model. The adapter also contains a skip connection.</a:t>
            </a:r>
          </a:p>
        </p:txBody>
      </p:sp>
      <p:sp>
        <p:nvSpPr>
          <p:cNvPr id="5" name="Rounded Rectangle 4">
            <a:extLst>
              <a:ext uri="{FF2B5EF4-FFF2-40B4-BE49-F238E27FC236}">
                <a16:creationId xmlns:a16="http://schemas.microsoft.com/office/drawing/2014/main" id="{C4CBB0B6-6A32-E8B0-2036-105952AE567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123219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479A-1A6F-4B91-5D6D-B3E17361DEBE}"/>
              </a:ext>
            </a:extLst>
          </p:cNvPr>
          <p:cNvSpPr>
            <a:spLocks noGrp="1"/>
          </p:cNvSpPr>
          <p:nvPr>
            <p:ph type="title"/>
          </p:nvPr>
        </p:nvSpPr>
        <p:spPr/>
        <p:txBody>
          <a:bodyPr/>
          <a:lstStyle/>
          <a:p>
            <a:r>
              <a:rPr lang="en-US" dirty="0"/>
              <a:t>Question  </a:t>
            </a:r>
          </a:p>
        </p:txBody>
      </p:sp>
      <p:sp>
        <p:nvSpPr>
          <p:cNvPr id="3" name="Text Placeholder 2">
            <a:extLst>
              <a:ext uri="{FF2B5EF4-FFF2-40B4-BE49-F238E27FC236}">
                <a16:creationId xmlns:a16="http://schemas.microsoft.com/office/drawing/2014/main" id="{2D4247CC-0D84-F18D-1657-D3A28C55B43F}"/>
              </a:ext>
            </a:extLst>
          </p:cNvPr>
          <p:cNvSpPr>
            <a:spLocks noGrp="1"/>
          </p:cNvSpPr>
          <p:nvPr>
            <p:ph type="body" sz="quarter" idx="16"/>
          </p:nvPr>
        </p:nvSpPr>
        <p:spPr/>
        <p:txBody>
          <a:bodyPr/>
          <a:lstStyle/>
          <a:p>
            <a:r>
              <a:rPr lang="en-US" dirty="0"/>
              <a:t>Is parameter-efficient tuning more (1) computationally efficient; (2) memory-efficient than whole-model tuning? </a:t>
            </a:r>
          </a:p>
          <a:p>
            <a:endParaRPr lang="en-US" dirty="0"/>
          </a:p>
          <a:p>
            <a:r>
              <a:rPr lang="en-US" dirty="0"/>
              <a:t>It is not faster! You still need to do the entire forward and backward pass.</a:t>
            </a:r>
          </a:p>
          <a:p>
            <a:r>
              <a:rPr lang="en-US" dirty="0"/>
              <a:t>It is more memory efficient.</a:t>
            </a:r>
          </a:p>
          <a:p>
            <a:pPr lvl="1"/>
            <a:r>
              <a:rPr lang="en-US" dirty="0"/>
              <a:t>You only need to keep the optimizer state for parameters that you are fine-tuning and not all the parameters.</a:t>
            </a:r>
          </a:p>
          <a:p>
            <a:endParaRPr lang="en-US" dirty="0"/>
          </a:p>
        </p:txBody>
      </p:sp>
      <p:sp>
        <p:nvSpPr>
          <p:cNvPr id="4" name="Rounded Rectangle 3">
            <a:extLst>
              <a:ext uri="{FF2B5EF4-FFF2-40B4-BE49-F238E27FC236}">
                <a16:creationId xmlns:a16="http://schemas.microsoft.com/office/drawing/2014/main" id="{5170D622-891A-05B8-662D-304FE0D7095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18724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EC394-6D6B-DE47-F5C2-2BA23579E84A}"/>
              </a:ext>
            </a:extLst>
          </p:cNvPr>
          <p:cNvSpPr>
            <a:spLocks noGrp="1"/>
          </p:cNvSpPr>
          <p:nvPr>
            <p:ph type="body" sz="quarter" idx="10"/>
          </p:nvPr>
        </p:nvSpPr>
        <p:spPr/>
        <p:txBody>
          <a:bodyPr>
            <a:normAutofit fontScale="62500" lnSpcReduction="20000"/>
          </a:bodyPr>
          <a:lstStyle/>
          <a:p>
            <a:pPr>
              <a:lnSpc>
                <a:spcPct val="120000"/>
              </a:lnSpc>
              <a:spcBef>
                <a:spcPts val="1000"/>
              </a:spcBef>
              <a:spcAft>
                <a:spcPts val="600"/>
              </a:spcAft>
            </a:pPr>
            <a:r>
              <a:rPr lang="en-US" sz="4000" dirty="0"/>
              <a:t>Are continuous prompts as interpretable as</a:t>
            </a:r>
            <a:br>
              <a:rPr lang="en-US" sz="4000" dirty="0"/>
            </a:br>
            <a:r>
              <a:rPr lang="en-US" sz="4000" dirty="0"/>
              <a:t>Discrete (Language) prompts? </a:t>
            </a:r>
          </a:p>
        </p:txBody>
      </p:sp>
      <p:sp>
        <p:nvSpPr>
          <p:cNvPr id="3" name="Rounded Rectangle 2">
            <a:extLst>
              <a:ext uri="{FF2B5EF4-FFF2-40B4-BE49-F238E27FC236}">
                <a16:creationId xmlns:a16="http://schemas.microsoft.com/office/drawing/2014/main" id="{C20198CF-B710-D8CB-AA85-44FA9C49C10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756589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4D93-69C5-9CBB-898D-19F2E35A35C8}"/>
              </a:ext>
            </a:extLst>
          </p:cNvPr>
          <p:cNvSpPr>
            <a:spLocks noGrp="1"/>
          </p:cNvSpPr>
          <p:nvPr>
            <p:ph type="title"/>
          </p:nvPr>
        </p:nvSpPr>
        <p:spPr/>
        <p:txBody>
          <a:bodyPr>
            <a:normAutofit/>
          </a:bodyPr>
          <a:lstStyle/>
          <a:p>
            <a:r>
              <a:rPr lang="en-US" dirty="0"/>
              <a:t>[Continuous] Prompt Waywardness</a:t>
            </a:r>
          </a:p>
        </p:txBody>
      </p:sp>
      <p:sp>
        <p:nvSpPr>
          <p:cNvPr id="14" name="object 6">
            <a:extLst>
              <a:ext uri="{FF2B5EF4-FFF2-40B4-BE49-F238E27FC236}">
                <a16:creationId xmlns:a16="http://schemas.microsoft.com/office/drawing/2014/main" id="{14798B5E-F0E9-F46E-231F-28F58759E97A}"/>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2"/>
              </a:rPr>
              <a:t>[</a:t>
            </a:r>
            <a:r>
              <a:rPr sz="1050" spc="-10" dirty="0">
                <a:solidFill>
                  <a:srgbClr val="424242"/>
                </a:solidFill>
                <a:latin typeface="Corbel" panose="020B0503020204020204" pitchFamily="34" charset="0"/>
                <a:cs typeface="FreeSans"/>
                <a:hlinkClick r:id="rId2"/>
              </a:rPr>
              <a:t>"</a:t>
            </a:r>
            <a:r>
              <a:rPr lang="en-US" sz="1050" spc="-10" dirty="0">
                <a:solidFill>
                  <a:srgbClr val="424242"/>
                </a:solidFill>
                <a:latin typeface="Corbel" panose="020B0503020204020204" pitchFamily="34" charset="0"/>
                <a:cs typeface="FreeSans"/>
                <a:hlinkClick r:id="rId2"/>
              </a:rPr>
              <a:t>Prompt Waywardness: The Curious Case of Discretized Interpretation of Continuous Prompts</a:t>
            </a:r>
            <a:r>
              <a:rPr sz="1050" dirty="0">
                <a:solidFill>
                  <a:srgbClr val="424242"/>
                </a:solidFill>
                <a:latin typeface="Corbel" panose="020B0503020204020204" pitchFamily="34" charset="0"/>
                <a:cs typeface="FreeSans"/>
                <a:hlinkClick r:id="rId2"/>
              </a:rPr>
              <a:t>"</a:t>
            </a:r>
            <a:r>
              <a:rPr lang="en-US" sz="1050" dirty="0">
                <a:solidFill>
                  <a:srgbClr val="424242"/>
                </a:solidFill>
                <a:latin typeface="Corbel" panose="020B0503020204020204" pitchFamily="34" charset="0"/>
                <a:cs typeface="FreeSans"/>
                <a:hlinkClick r:id="rId2"/>
              </a:rPr>
              <a:t> </a:t>
            </a:r>
            <a:r>
              <a:rPr lang="en-US" sz="1050" u="heavy" spc="-15" dirty="0">
                <a:solidFill>
                  <a:srgbClr val="FF5252"/>
                </a:solidFill>
                <a:uFill>
                  <a:solidFill>
                    <a:srgbClr val="FF5252"/>
                  </a:solidFill>
                </a:uFill>
                <a:latin typeface="Corbel" panose="020B0503020204020204" pitchFamily="34" charset="0"/>
                <a:cs typeface="FreeSans"/>
                <a:hlinkClick r:id="rId2"/>
              </a:rPr>
              <a:t>Khashabi </a:t>
            </a:r>
            <a:r>
              <a:rPr lang="en-US" sz="1050" u="heavy" spc="25" dirty="0">
                <a:solidFill>
                  <a:srgbClr val="FF5252"/>
                </a:solidFill>
                <a:uFill>
                  <a:solidFill>
                    <a:srgbClr val="FF5252"/>
                  </a:solidFill>
                </a:uFill>
                <a:latin typeface="Corbel" panose="020B0503020204020204" pitchFamily="34" charset="0"/>
                <a:cs typeface="FreeSans"/>
                <a:hlinkClick r:id="rId2"/>
              </a:rPr>
              <a:t>et </a:t>
            </a:r>
            <a:r>
              <a:rPr lang="en-US" sz="1050" u="heavy" spc="-25" dirty="0">
                <a:solidFill>
                  <a:srgbClr val="FF5252"/>
                </a:solidFill>
                <a:uFill>
                  <a:solidFill>
                    <a:srgbClr val="FF5252"/>
                  </a:solidFill>
                </a:uFill>
                <a:latin typeface="Corbel" panose="020B0503020204020204" pitchFamily="34" charset="0"/>
                <a:cs typeface="FreeSans"/>
                <a:hlinkClick r:id="rId2"/>
              </a:rPr>
              <a:t>al., </a:t>
            </a:r>
            <a:r>
              <a:rPr lang="en-US" sz="1050" u="heavy" spc="30" dirty="0">
                <a:solidFill>
                  <a:srgbClr val="FF5252"/>
                </a:solidFill>
                <a:uFill>
                  <a:solidFill>
                    <a:srgbClr val="FF5252"/>
                  </a:solidFill>
                </a:uFill>
                <a:latin typeface="Corbel" panose="020B0503020204020204" pitchFamily="34" charset="0"/>
                <a:cs typeface="FreeSans"/>
                <a:hlinkClick r:id="rId2"/>
              </a:rPr>
              <a:t>2022</a:t>
            </a:r>
            <a:r>
              <a:rPr lang="en-US" sz="1050" spc="30" dirty="0">
                <a:solidFill>
                  <a:srgbClr val="424242"/>
                </a:solidFill>
                <a:latin typeface="Corbel" panose="020B0503020204020204" pitchFamily="34" charset="0"/>
                <a:cs typeface="FreeSans"/>
                <a:hlinkClick r:id="rId2"/>
              </a:rPr>
              <a:t>.]</a:t>
            </a:r>
            <a:endParaRPr sz="1050" dirty="0">
              <a:latin typeface="Corbel" panose="020B0503020204020204" pitchFamily="34" charset="0"/>
              <a:cs typeface="FreeSans"/>
            </a:endParaRPr>
          </a:p>
        </p:txBody>
      </p:sp>
      <p:sp>
        <p:nvSpPr>
          <p:cNvPr id="21" name="Content Placeholder 2">
            <a:extLst>
              <a:ext uri="{FF2B5EF4-FFF2-40B4-BE49-F238E27FC236}">
                <a16:creationId xmlns:a16="http://schemas.microsoft.com/office/drawing/2014/main" id="{974FB140-6E11-137A-A60C-B9AB91317696}"/>
              </a:ext>
            </a:extLst>
          </p:cNvPr>
          <p:cNvSpPr>
            <a:spLocks noGrp="1"/>
          </p:cNvSpPr>
          <p:nvPr>
            <p:ph type="body" sz="quarter" idx="16"/>
          </p:nvPr>
        </p:nvSpPr>
        <p:spPr>
          <a:xfrm>
            <a:off x="492669" y="1191272"/>
            <a:ext cx="4849352" cy="3077573"/>
          </a:xfrm>
        </p:spPr>
        <p:txBody>
          <a:bodyPr/>
          <a:lstStyle/>
          <a:p>
            <a:pPr marL="0" indent="0">
              <a:buNone/>
            </a:pPr>
            <a:r>
              <a:rPr lang="en-US" dirty="0"/>
              <a:t>Prompt waywardness hypothesis, states that:</a:t>
            </a:r>
          </a:p>
          <a:p>
            <a:r>
              <a:rPr lang="en-US" dirty="0"/>
              <a:t>There are infinite-many continuous prompts that can solve a given task. </a:t>
            </a:r>
          </a:p>
          <a:p>
            <a:endParaRPr lang="en-US" dirty="0"/>
          </a:p>
        </p:txBody>
      </p:sp>
      <p:cxnSp>
        <p:nvCxnSpPr>
          <p:cNvPr id="26" name="Straight Arrow Connector 25">
            <a:extLst>
              <a:ext uri="{FF2B5EF4-FFF2-40B4-BE49-F238E27FC236}">
                <a16:creationId xmlns:a16="http://schemas.microsoft.com/office/drawing/2014/main" id="{298351ED-5DAB-8ABF-D19A-EA2E7F17FACD}"/>
              </a:ext>
            </a:extLst>
          </p:cNvPr>
          <p:cNvCxnSpPr>
            <a:cxnSpLocks/>
          </p:cNvCxnSpPr>
          <p:nvPr/>
        </p:nvCxnSpPr>
        <p:spPr>
          <a:xfrm>
            <a:off x="3212869" y="4437177"/>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7F61A120-3364-02A9-1CE2-000C928A11CD}"/>
              </a:ext>
            </a:extLst>
          </p:cNvPr>
          <p:cNvCxnSpPr>
            <a:cxnSpLocks/>
          </p:cNvCxnSpPr>
          <p:nvPr/>
        </p:nvCxnSpPr>
        <p:spPr>
          <a:xfrm>
            <a:off x="5397554" y="4437176"/>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28" name="Rectangle 27">
            <a:extLst>
              <a:ext uri="{FF2B5EF4-FFF2-40B4-BE49-F238E27FC236}">
                <a16:creationId xmlns:a16="http://schemas.microsoft.com/office/drawing/2014/main" id="{E3147C73-33A4-B36D-3473-364B027BAAAB}"/>
              </a:ext>
            </a:extLst>
          </p:cNvPr>
          <p:cNvSpPr/>
          <p:nvPr/>
        </p:nvSpPr>
        <p:spPr>
          <a:xfrm>
            <a:off x="6090781" y="4276787"/>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29" name="Graphic 28" descr="Badge Follow with solid fill">
            <a:extLst>
              <a:ext uri="{FF2B5EF4-FFF2-40B4-BE49-F238E27FC236}">
                <a16:creationId xmlns:a16="http://schemas.microsoft.com/office/drawing/2014/main" id="{DE50FC4D-E81A-8488-BB39-A1BB81A7C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4979" y="3870056"/>
            <a:ext cx="342900" cy="342900"/>
          </a:xfrm>
          <a:prstGeom prst="rect">
            <a:avLst/>
          </a:prstGeom>
        </p:spPr>
      </p:pic>
      <p:sp>
        <p:nvSpPr>
          <p:cNvPr id="30" name="Rectangle 29">
            <a:extLst>
              <a:ext uri="{FF2B5EF4-FFF2-40B4-BE49-F238E27FC236}">
                <a16:creationId xmlns:a16="http://schemas.microsoft.com/office/drawing/2014/main" id="{DB5DCD06-9969-EDAA-851A-D2E498B48184}"/>
              </a:ext>
            </a:extLst>
          </p:cNvPr>
          <p:cNvSpPr/>
          <p:nvPr/>
        </p:nvSpPr>
        <p:spPr>
          <a:xfrm>
            <a:off x="245882" y="4214828"/>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31" name="Table 30">
            <a:extLst>
              <a:ext uri="{FF2B5EF4-FFF2-40B4-BE49-F238E27FC236}">
                <a16:creationId xmlns:a16="http://schemas.microsoft.com/office/drawing/2014/main" id="{8550BEBB-4073-7513-DF5A-CEA89CF9D1AD}"/>
              </a:ext>
            </a:extLst>
          </p:cNvPr>
          <p:cNvGraphicFramePr>
            <a:graphicFrameLocks noGrp="1"/>
          </p:cNvGraphicFramePr>
          <p:nvPr/>
        </p:nvGraphicFramePr>
        <p:xfrm>
          <a:off x="930953" y="363241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32" name="Table 31">
            <a:extLst>
              <a:ext uri="{FF2B5EF4-FFF2-40B4-BE49-F238E27FC236}">
                <a16:creationId xmlns:a16="http://schemas.microsoft.com/office/drawing/2014/main" id="{F7B51BCB-A428-65C7-7A96-1D327C9D9575}"/>
              </a:ext>
            </a:extLst>
          </p:cNvPr>
          <p:cNvGraphicFramePr>
            <a:graphicFrameLocks noGrp="1"/>
          </p:cNvGraphicFramePr>
          <p:nvPr/>
        </p:nvGraphicFramePr>
        <p:xfrm>
          <a:off x="1083353" y="3461684"/>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33" name="Table 32">
            <a:extLst>
              <a:ext uri="{FF2B5EF4-FFF2-40B4-BE49-F238E27FC236}">
                <a16:creationId xmlns:a16="http://schemas.microsoft.com/office/drawing/2014/main" id="{C1529796-1BC4-D7D3-0E29-64A840367C6F}"/>
              </a:ext>
            </a:extLst>
          </p:cNvPr>
          <p:cNvGraphicFramePr>
            <a:graphicFrameLocks noGrp="1"/>
          </p:cNvGraphicFramePr>
          <p:nvPr/>
        </p:nvGraphicFramePr>
        <p:xfrm>
          <a:off x="1242626" y="332532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34" name="Table 33">
            <a:extLst>
              <a:ext uri="{FF2B5EF4-FFF2-40B4-BE49-F238E27FC236}">
                <a16:creationId xmlns:a16="http://schemas.microsoft.com/office/drawing/2014/main" id="{59E9C2B7-74C6-9723-2519-001A7A6DBAE4}"/>
              </a:ext>
            </a:extLst>
          </p:cNvPr>
          <p:cNvGraphicFramePr>
            <a:graphicFrameLocks noGrp="1"/>
          </p:cNvGraphicFramePr>
          <p:nvPr/>
        </p:nvGraphicFramePr>
        <p:xfrm>
          <a:off x="1408775" y="3168349"/>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sp>
        <p:nvSpPr>
          <p:cNvPr id="35" name="Rounded Rectangle 34">
            <a:extLst>
              <a:ext uri="{FF2B5EF4-FFF2-40B4-BE49-F238E27FC236}">
                <a16:creationId xmlns:a16="http://schemas.microsoft.com/office/drawing/2014/main" id="{E4FA09BC-9410-5A96-D130-84031B3F9E7E}"/>
              </a:ext>
            </a:extLst>
          </p:cNvPr>
          <p:cNvSpPr/>
          <p:nvPr/>
        </p:nvSpPr>
        <p:spPr>
          <a:xfrm>
            <a:off x="3883691" y="4019391"/>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sp>
        <p:nvSpPr>
          <p:cNvPr id="3" name="Rounded Rectangle 2">
            <a:extLst>
              <a:ext uri="{FF2B5EF4-FFF2-40B4-BE49-F238E27FC236}">
                <a16:creationId xmlns:a16="http://schemas.microsoft.com/office/drawing/2014/main" id="{F6BEAEBC-E08E-CC3D-D2B4-74C2A1F08E3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35641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4D93-69C5-9CBB-898D-19F2E35A35C8}"/>
              </a:ext>
            </a:extLst>
          </p:cNvPr>
          <p:cNvSpPr>
            <a:spLocks noGrp="1"/>
          </p:cNvSpPr>
          <p:nvPr>
            <p:ph type="title"/>
          </p:nvPr>
        </p:nvSpPr>
        <p:spPr/>
        <p:txBody>
          <a:bodyPr>
            <a:normAutofit/>
          </a:bodyPr>
          <a:lstStyle/>
          <a:p>
            <a:r>
              <a:rPr lang="en-US" dirty="0"/>
              <a:t>[Continuous] Prompt Waywardness</a:t>
            </a:r>
          </a:p>
        </p:txBody>
      </p:sp>
      <p:sp>
        <p:nvSpPr>
          <p:cNvPr id="3" name="Content Placeholder 2">
            <a:extLst>
              <a:ext uri="{FF2B5EF4-FFF2-40B4-BE49-F238E27FC236}">
                <a16:creationId xmlns:a16="http://schemas.microsoft.com/office/drawing/2014/main" id="{B014FD9D-2C42-638A-892B-C0AA0907382B}"/>
              </a:ext>
            </a:extLst>
          </p:cNvPr>
          <p:cNvSpPr>
            <a:spLocks noGrp="1"/>
          </p:cNvSpPr>
          <p:nvPr>
            <p:ph type="body" sz="quarter" idx="16"/>
          </p:nvPr>
        </p:nvSpPr>
        <p:spPr>
          <a:xfrm>
            <a:off x="492668" y="1191272"/>
            <a:ext cx="5009207" cy="3077573"/>
          </a:xfrm>
        </p:spPr>
        <p:txBody>
          <a:bodyPr/>
          <a:lstStyle/>
          <a:p>
            <a:pPr marL="0" indent="0">
              <a:buNone/>
            </a:pPr>
            <a:r>
              <a:rPr lang="en-US" dirty="0"/>
              <a:t>Prompt waywardness hypothesis, states that:</a:t>
            </a:r>
          </a:p>
          <a:p>
            <a:r>
              <a:rPr lang="en-US" dirty="0"/>
              <a:t>There are infinite-many continuous prompts that can solve a given task. </a:t>
            </a:r>
          </a:p>
          <a:p>
            <a:r>
              <a:rPr lang="en-US" dirty="0"/>
              <a:t>There exist continuous prompts that ”project” to the description of irrelevant or contradictory tasks.</a:t>
            </a:r>
          </a:p>
          <a:p>
            <a:endParaRPr lang="en-US" dirty="0"/>
          </a:p>
        </p:txBody>
      </p:sp>
      <p:sp>
        <p:nvSpPr>
          <p:cNvPr id="4" name="Rounded Rectangle 3">
            <a:extLst>
              <a:ext uri="{FF2B5EF4-FFF2-40B4-BE49-F238E27FC236}">
                <a16:creationId xmlns:a16="http://schemas.microsoft.com/office/drawing/2014/main" id="{34F9321F-D9D0-5510-C9D4-88CBBA2D5341}"/>
              </a:ext>
            </a:extLst>
          </p:cNvPr>
          <p:cNvSpPr/>
          <p:nvPr/>
        </p:nvSpPr>
        <p:spPr>
          <a:xfrm>
            <a:off x="3883691" y="4019391"/>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5" name="Straight Arrow Connector 4">
            <a:extLst>
              <a:ext uri="{FF2B5EF4-FFF2-40B4-BE49-F238E27FC236}">
                <a16:creationId xmlns:a16="http://schemas.microsoft.com/office/drawing/2014/main" id="{5FD7351D-341A-5C58-7924-EAA8DE76F2AC}"/>
              </a:ext>
            </a:extLst>
          </p:cNvPr>
          <p:cNvCxnSpPr>
            <a:cxnSpLocks/>
          </p:cNvCxnSpPr>
          <p:nvPr/>
        </p:nvCxnSpPr>
        <p:spPr>
          <a:xfrm>
            <a:off x="3212869" y="4437177"/>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6" name="Straight Arrow Connector 5">
            <a:extLst>
              <a:ext uri="{FF2B5EF4-FFF2-40B4-BE49-F238E27FC236}">
                <a16:creationId xmlns:a16="http://schemas.microsoft.com/office/drawing/2014/main" id="{96111D47-7F3D-7F2F-AC52-3B71613BEA90}"/>
              </a:ext>
            </a:extLst>
          </p:cNvPr>
          <p:cNvCxnSpPr>
            <a:cxnSpLocks/>
          </p:cNvCxnSpPr>
          <p:nvPr/>
        </p:nvCxnSpPr>
        <p:spPr>
          <a:xfrm>
            <a:off x="5397554" y="4437176"/>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7" name="Rectangle 6">
            <a:extLst>
              <a:ext uri="{FF2B5EF4-FFF2-40B4-BE49-F238E27FC236}">
                <a16:creationId xmlns:a16="http://schemas.microsoft.com/office/drawing/2014/main" id="{5E117544-F112-BFD6-1E9E-A28BECE55FB8}"/>
              </a:ext>
            </a:extLst>
          </p:cNvPr>
          <p:cNvSpPr/>
          <p:nvPr/>
        </p:nvSpPr>
        <p:spPr>
          <a:xfrm>
            <a:off x="6090781" y="4276787"/>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8" name="Graphic 7" descr="Badge Follow with solid fill">
            <a:extLst>
              <a:ext uri="{FF2B5EF4-FFF2-40B4-BE49-F238E27FC236}">
                <a16:creationId xmlns:a16="http://schemas.microsoft.com/office/drawing/2014/main" id="{E902A577-EBBC-0E0B-1B68-20D6EDBE5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4979" y="3870056"/>
            <a:ext cx="342900" cy="342900"/>
          </a:xfrm>
          <a:prstGeom prst="rect">
            <a:avLst/>
          </a:prstGeom>
        </p:spPr>
      </p:pic>
      <p:sp>
        <p:nvSpPr>
          <p:cNvPr id="9" name="Rectangle 8">
            <a:extLst>
              <a:ext uri="{FF2B5EF4-FFF2-40B4-BE49-F238E27FC236}">
                <a16:creationId xmlns:a16="http://schemas.microsoft.com/office/drawing/2014/main" id="{46614816-4D7D-933C-9052-F954BBC3F83E}"/>
              </a:ext>
            </a:extLst>
          </p:cNvPr>
          <p:cNvSpPr/>
          <p:nvPr/>
        </p:nvSpPr>
        <p:spPr>
          <a:xfrm>
            <a:off x="245882" y="4214828"/>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10" name="Table 9">
            <a:extLst>
              <a:ext uri="{FF2B5EF4-FFF2-40B4-BE49-F238E27FC236}">
                <a16:creationId xmlns:a16="http://schemas.microsoft.com/office/drawing/2014/main" id="{72E6891A-199A-1F47-D145-F4D18F54CEB7}"/>
              </a:ext>
            </a:extLst>
          </p:cNvPr>
          <p:cNvGraphicFramePr>
            <a:graphicFrameLocks noGrp="1"/>
          </p:cNvGraphicFramePr>
          <p:nvPr/>
        </p:nvGraphicFramePr>
        <p:xfrm>
          <a:off x="930953" y="363241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sp>
        <p:nvSpPr>
          <p:cNvPr id="14" name="object 6">
            <a:extLst>
              <a:ext uri="{FF2B5EF4-FFF2-40B4-BE49-F238E27FC236}">
                <a16:creationId xmlns:a16="http://schemas.microsoft.com/office/drawing/2014/main" id="{14798B5E-F0E9-F46E-231F-28F58759E97A}"/>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4"/>
              </a:rPr>
              <a:t>[</a:t>
            </a:r>
            <a:r>
              <a:rPr sz="1050" spc="-10" dirty="0">
                <a:solidFill>
                  <a:srgbClr val="424242"/>
                </a:solidFill>
                <a:latin typeface="Corbel" panose="020B0503020204020204" pitchFamily="34" charset="0"/>
                <a:cs typeface="FreeSans"/>
                <a:hlinkClick r:id="rId4"/>
              </a:rPr>
              <a:t>"</a:t>
            </a:r>
            <a:r>
              <a:rPr lang="en-US" sz="1050" spc="-10" dirty="0">
                <a:solidFill>
                  <a:srgbClr val="424242"/>
                </a:solidFill>
                <a:latin typeface="Corbel" panose="020B0503020204020204" pitchFamily="34" charset="0"/>
                <a:cs typeface="FreeSans"/>
                <a:hlinkClick r:id="rId4"/>
              </a:rPr>
              <a:t>Prompt Waywardness: The Curious Case of Discretized Interpretation of Continuous Prompts</a:t>
            </a:r>
            <a:r>
              <a:rPr sz="1050" dirty="0">
                <a:solidFill>
                  <a:srgbClr val="424242"/>
                </a:solidFill>
                <a:latin typeface="Corbel" panose="020B0503020204020204" pitchFamily="34" charset="0"/>
                <a:cs typeface="FreeSans"/>
                <a:hlinkClick r:id="rId4"/>
              </a:rPr>
              <a:t>"</a:t>
            </a:r>
            <a:r>
              <a:rPr lang="en-US" sz="1050" dirty="0">
                <a:solidFill>
                  <a:srgbClr val="424242"/>
                </a:solidFill>
                <a:latin typeface="Corbel" panose="020B0503020204020204" pitchFamily="34" charset="0"/>
                <a:cs typeface="FreeSans"/>
                <a:hlinkClick r:id="rId4"/>
              </a:rPr>
              <a:t> </a:t>
            </a:r>
            <a:r>
              <a:rPr lang="en-US" sz="1050" u="heavy" spc="-15" dirty="0">
                <a:solidFill>
                  <a:srgbClr val="FF5252"/>
                </a:solidFill>
                <a:uFill>
                  <a:solidFill>
                    <a:srgbClr val="FF5252"/>
                  </a:solidFill>
                </a:uFill>
                <a:latin typeface="Corbel" panose="020B0503020204020204" pitchFamily="34" charset="0"/>
                <a:cs typeface="FreeSans"/>
                <a:hlinkClick r:id="rId4"/>
              </a:rPr>
              <a:t>Khashabi </a:t>
            </a:r>
            <a:r>
              <a:rPr lang="en-US" sz="1050" u="heavy" spc="25" dirty="0">
                <a:solidFill>
                  <a:srgbClr val="FF5252"/>
                </a:solidFill>
                <a:uFill>
                  <a:solidFill>
                    <a:srgbClr val="FF5252"/>
                  </a:solidFill>
                </a:uFill>
                <a:latin typeface="Corbel" panose="020B0503020204020204" pitchFamily="34" charset="0"/>
                <a:cs typeface="FreeSans"/>
                <a:hlinkClick r:id="rId4"/>
              </a:rPr>
              <a:t>et </a:t>
            </a:r>
            <a:r>
              <a:rPr lang="en-US" sz="1050" u="heavy" spc="-25" dirty="0">
                <a:solidFill>
                  <a:srgbClr val="FF5252"/>
                </a:solidFill>
                <a:uFill>
                  <a:solidFill>
                    <a:srgbClr val="FF5252"/>
                  </a:solidFill>
                </a:uFill>
                <a:latin typeface="Corbel" panose="020B0503020204020204" pitchFamily="34" charset="0"/>
                <a:cs typeface="FreeSans"/>
                <a:hlinkClick r:id="rId4"/>
              </a:rPr>
              <a:t>al., </a:t>
            </a:r>
            <a:r>
              <a:rPr lang="en-US" sz="1050" u="heavy" spc="30" dirty="0">
                <a:solidFill>
                  <a:srgbClr val="FF5252"/>
                </a:solidFill>
                <a:uFill>
                  <a:solidFill>
                    <a:srgbClr val="FF5252"/>
                  </a:solidFill>
                </a:uFill>
                <a:latin typeface="Corbel" panose="020B0503020204020204" pitchFamily="34" charset="0"/>
                <a:cs typeface="FreeSans"/>
                <a:hlinkClick r:id="rId4"/>
              </a:rPr>
              <a:t>2022</a:t>
            </a:r>
            <a:r>
              <a:rPr lang="en-US" sz="1050" spc="30" dirty="0">
                <a:solidFill>
                  <a:srgbClr val="424242"/>
                </a:solidFill>
                <a:latin typeface="Corbel" panose="020B0503020204020204" pitchFamily="34" charset="0"/>
                <a:cs typeface="FreeSans"/>
                <a:hlinkClick r:id="rId4"/>
              </a:rPr>
              <a:t>.]</a:t>
            </a:r>
            <a:endParaRPr sz="1050" dirty="0">
              <a:latin typeface="Corbel" panose="020B0503020204020204" pitchFamily="34" charset="0"/>
              <a:cs typeface="FreeSans"/>
            </a:endParaRPr>
          </a:p>
        </p:txBody>
      </p:sp>
      <p:graphicFrame>
        <p:nvGraphicFramePr>
          <p:cNvPr id="15" name="Table 14">
            <a:extLst>
              <a:ext uri="{FF2B5EF4-FFF2-40B4-BE49-F238E27FC236}">
                <a16:creationId xmlns:a16="http://schemas.microsoft.com/office/drawing/2014/main" id="{97A2A277-CF7B-33F7-FD87-DD58A4EAC07A}"/>
              </a:ext>
            </a:extLst>
          </p:cNvPr>
          <p:cNvGraphicFramePr>
            <a:graphicFrameLocks noGrp="1"/>
          </p:cNvGraphicFramePr>
          <p:nvPr/>
        </p:nvGraphicFramePr>
        <p:xfrm>
          <a:off x="1083353" y="3461684"/>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16" name="Table 15">
            <a:extLst>
              <a:ext uri="{FF2B5EF4-FFF2-40B4-BE49-F238E27FC236}">
                <a16:creationId xmlns:a16="http://schemas.microsoft.com/office/drawing/2014/main" id="{B95207A1-BA08-2A41-7C20-7A1DC3BFDEC8}"/>
              </a:ext>
            </a:extLst>
          </p:cNvPr>
          <p:cNvGraphicFramePr>
            <a:graphicFrameLocks noGrp="1"/>
          </p:cNvGraphicFramePr>
          <p:nvPr/>
        </p:nvGraphicFramePr>
        <p:xfrm>
          <a:off x="1242626" y="332532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17" name="Table 16">
            <a:extLst>
              <a:ext uri="{FF2B5EF4-FFF2-40B4-BE49-F238E27FC236}">
                <a16:creationId xmlns:a16="http://schemas.microsoft.com/office/drawing/2014/main" id="{A8D1627F-D5D1-4F8A-AEF7-DA19203586E8}"/>
              </a:ext>
            </a:extLst>
          </p:cNvPr>
          <p:cNvGraphicFramePr>
            <a:graphicFrameLocks noGrp="1"/>
          </p:cNvGraphicFramePr>
          <p:nvPr/>
        </p:nvGraphicFramePr>
        <p:xfrm>
          <a:off x="1408775" y="3168349"/>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sp>
        <p:nvSpPr>
          <p:cNvPr id="11" name="Rectangle 10">
            <a:extLst>
              <a:ext uri="{FF2B5EF4-FFF2-40B4-BE49-F238E27FC236}">
                <a16:creationId xmlns:a16="http://schemas.microsoft.com/office/drawing/2014/main" id="{219CEA34-F58E-5847-A39E-1743C7076D77}"/>
              </a:ext>
            </a:extLst>
          </p:cNvPr>
          <p:cNvSpPr/>
          <p:nvPr/>
        </p:nvSpPr>
        <p:spPr>
          <a:xfrm>
            <a:off x="4358885" y="3417980"/>
            <a:ext cx="3705104" cy="461665"/>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int clamp(int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int </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a:t>
            </a:r>
            <a:br>
              <a:rPr lang="en-US" sz="1200" dirty="0">
                <a:solidFill>
                  <a:srgbClr val="1700FF"/>
                </a:solidFill>
                <a:latin typeface="Consolas" panose="020B0609020204030204" pitchFamily="49" charset="0"/>
                <a:cs typeface="Consolas" panose="020B0609020204030204" pitchFamily="49" charset="0"/>
              </a:rPr>
            </a:br>
            <a:r>
              <a:rPr lang="en-US" sz="1200" dirty="0">
                <a:solidFill>
                  <a:srgbClr val="1700FF"/>
                </a:solidFill>
                <a:latin typeface="Consolas" panose="020B0609020204030204" pitchFamily="49" charset="0"/>
                <a:cs typeface="Consolas" panose="020B0609020204030204" pitchFamily="49" charset="0"/>
              </a:rPr>
              <a:t>   return std::max(</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a:t>
            </a:r>
          </a:p>
        </p:txBody>
      </p:sp>
      <p:sp>
        <p:nvSpPr>
          <p:cNvPr id="12" name="Rectangle 11">
            <a:extLst>
              <a:ext uri="{FF2B5EF4-FFF2-40B4-BE49-F238E27FC236}">
                <a16:creationId xmlns:a16="http://schemas.microsoft.com/office/drawing/2014/main" id="{ADF351DE-E2A1-6EB5-D6D9-3423F1390A8A}"/>
              </a:ext>
            </a:extLst>
          </p:cNvPr>
          <p:cNvSpPr/>
          <p:nvPr/>
        </p:nvSpPr>
        <p:spPr>
          <a:xfrm>
            <a:off x="5062896" y="3216162"/>
            <a:ext cx="2114681" cy="253916"/>
          </a:xfrm>
          <a:prstGeom prst="rect">
            <a:avLst/>
          </a:prstGeom>
        </p:spPr>
        <p:txBody>
          <a:bodyPr wrap="none">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      random sentence from web:</a:t>
            </a:r>
          </a:p>
        </p:txBody>
      </p:sp>
      <p:sp>
        <p:nvSpPr>
          <p:cNvPr id="13" name="Rectangle 12">
            <a:extLst>
              <a:ext uri="{FF2B5EF4-FFF2-40B4-BE49-F238E27FC236}">
                <a16:creationId xmlns:a16="http://schemas.microsoft.com/office/drawing/2014/main" id="{2A1EF0FA-6EDF-2BA5-D75D-75403BFC5704}"/>
              </a:ext>
            </a:extLst>
          </p:cNvPr>
          <p:cNvSpPr/>
          <p:nvPr/>
        </p:nvSpPr>
        <p:spPr>
          <a:xfrm>
            <a:off x="4331991" y="2742937"/>
            <a:ext cx="3705104" cy="461665"/>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Write down the conclusion you can reach by combining the given Fact 1 and Fact 2.</a:t>
            </a:r>
          </a:p>
        </p:txBody>
      </p:sp>
      <p:sp>
        <p:nvSpPr>
          <p:cNvPr id="18" name="Rectangle 17">
            <a:extLst>
              <a:ext uri="{FF2B5EF4-FFF2-40B4-BE49-F238E27FC236}">
                <a16:creationId xmlns:a16="http://schemas.microsoft.com/office/drawing/2014/main" id="{65674585-B9EB-CC6D-D481-1173DDDAD89C}"/>
              </a:ext>
            </a:extLst>
          </p:cNvPr>
          <p:cNvSpPr/>
          <p:nvPr/>
        </p:nvSpPr>
        <p:spPr>
          <a:xfrm>
            <a:off x="5109234" y="2555314"/>
            <a:ext cx="1973617" cy="253916"/>
          </a:xfrm>
          <a:prstGeom prst="rect">
            <a:avLst/>
          </a:prstGeom>
        </p:spPr>
        <p:txBody>
          <a:bodyPr wrap="none">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      definition of another task:</a:t>
            </a:r>
          </a:p>
        </p:txBody>
      </p:sp>
      <p:cxnSp>
        <p:nvCxnSpPr>
          <p:cNvPr id="19" name="Curved Connector 18">
            <a:extLst>
              <a:ext uri="{FF2B5EF4-FFF2-40B4-BE49-F238E27FC236}">
                <a16:creationId xmlns:a16="http://schemas.microsoft.com/office/drawing/2014/main" id="{6DF5225F-2341-2A16-DDE6-5E26FD9B86B2}"/>
              </a:ext>
            </a:extLst>
          </p:cNvPr>
          <p:cNvCxnSpPr>
            <a:cxnSpLocks/>
            <a:stCxn id="17" idx="3"/>
            <a:endCxn id="13" idx="1"/>
          </p:cNvCxnSpPr>
          <p:nvPr/>
        </p:nvCxnSpPr>
        <p:spPr>
          <a:xfrm flipV="1">
            <a:off x="2426391" y="2973770"/>
            <a:ext cx="1905600" cy="312689"/>
          </a:xfrm>
          <a:prstGeom prst="curvedConnector3">
            <a:avLst>
              <a:gd name="adj1" fmla="val 50000"/>
            </a:avLst>
          </a:prstGeom>
          <a:ln w="28575">
            <a:solidFill>
              <a:schemeClr val="tx2">
                <a:lumMod val="40000"/>
                <a:lumOff val="6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9FD25A09-30CD-FBB1-B29D-87FA2A252E48}"/>
              </a:ext>
            </a:extLst>
          </p:cNvPr>
          <p:cNvCxnSpPr>
            <a:cxnSpLocks/>
            <a:stCxn id="10" idx="3"/>
            <a:endCxn id="11" idx="1"/>
          </p:cNvCxnSpPr>
          <p:nvPr/>
        </p:nvCxnSpPr>
        <p:spPr>
          <a:xfrm flipV="1">
            <a:off x="1948569" y="3648813"/>
            <a:ext cx="2410316" cy="101714"/>
          </a:xfrm>
          <a:prstGeom prst="curvedConnector3">
            <a:avLst>
              <a:gd name="adj1" fmla="val 50000"/>
            </a:avLst>
          </a:prstGeom>
          <a:ln w="28575">
            <a:solidFill>
              <a:schemeClr val="tx2">
                <a:lumMod val="40000"/>
                <a:lumOff val="6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ounded Rectangular Callout 24">
            <a:extLst>
              <a:ext uri="{FF2B5EF4-FFF2-40B4-BE49-F238E27FC236}">
                <a16:creationId xmlns:a16="http://schemas.microsoft.com/office/drawing/2014/main" id="{E03118D9-18A0-4C3B-3D84-D8DD45D7B9EA}"/>
              </a:ext>
            </a:extLst>
          </p:cNvPr>
          <p:cNvSpPr/>
          <p:nvPr/>
        </p:nvSpPr>
        <p:spPr>
          <a:xfrm>
            <a:off x="5561524" y="1297355"/>
            <a:ext cx="3235307" cy="994496"/>
          </a:xfrm>
          <a:prstGeom prst="wedgeRoundRectCallout">
            <a:avLst>
              <a:gd name="adj1" fmla="val 16424"/>
              <a:gd name="adj2" fmla="val 47630"/>
              <a:gd name="adj3" fmla="val 16667"/>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800" dirty="0">
                <a:solidFill>
                  <a:schemeClr val="tx1"/>
                </a:solidFill>
                <a:latin typeface="Corbel" panose="020B0503020204020204" pitchFamily="34" charset="0"/>
              </a:rPr>
              <a:t>Project := </a:t>
            </a:r>
            <a:r>
              <a:rPr lang="en-US" sz="1800" dirty="0">
                <a:solidFill>
                  <a:srgbClr val="7030A0"/>
                </a:solidFill>
                <a:latin typeface="Corbel" panose="020B0503020204020204" pitchFamily="34" charset="0"/>
              </a:rPr>
              <a:t>nearest-neighbor </a:t>
            </a:r>
            <a:r>
              <a:rPr lang="en-US" sz="1800" dirty="0">
                <a:solidFill>
                  <a:schemeClr val="tx1"/>
                </a:solidFill>
                <a:latin typeface="Corbel" panose="020B0503020204020204" pitchFamily="34" charset="0"/>
              </a:rPr>
              <a:t>mapping of continuous prompt onto the word embeddings</a:t>
            </a:r>
            <a:endParaRPr lang="en-US" sz="1800" dirty="0">
              <a:solidFill>
                <a:srgbClr val="009545"/>
              </a:solidFill>
              <a:latin typeface="Corbel" panose="020B0503020204020204" pitchFamily="34" charset="0"/>
            </a:endParaRPr>
          </a:p>
        </p:txBody>
      </p:sp>
      <p:sp>
        <p:nvSpPr>
          <p:cNvPr id="21" name="Rounded Rectangle 20">
            <a:extLst>
              <a:ext uri="{FF2B5EF4-FFF2-40B4-BE49-F238E27FC236}">
                <a16:creationId xmlns:a16="http://schemas.microsoft.com/office/drawing/2014/main" id="{571EAFB4-095B-C47F-1917-D92A9ED0729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7853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Adaptation via Fine-Tuning</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7074101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9">
            <a:extLst>
              <a:ext uri="{FF2B5EF4-FFF2-40B4-BE49-F238E27FC236}">
                <a16:creationId xmlns:a16="http://schemas.microsoft.com/office/drawing/2014/main" id="{170E6A61-758D-CCB6-183E-09502B829D3B}"/>
              </a:ext>
            </a:extLst>
          </p:cNvPr>
          <p:cNvGraphicFramePr>
            <a:graphicFrameLocks noGrp="1"/>
          </p:cNvGraphicFramePr>
          <p:nvPr/>
        </p:nvGraphicFramePr>
        <p:xfrm>
          <a:off x="644235" y="3328040"/>
          <a:ext cx="1766455" cy="342900"/>
        </p:xfrm>
        <a:graphic>
          <a:graphicData uri="http://schemas.openxmlformats.org/drawingml/2006/table">
            <a:tbl>
              <a:tblPr firstRow="1" bandRow="1">
                <a:tableStyleId>{5C22544A-7EE6-4342-B048-85BDC9FD1C3A}</a:tableStyleId>
              </a:tblPr>
              <a:tblGrid>
                <a:gridCol w="426728">
                  <a:extLst>
                    <a:ext uri="{9D8B030D-6E8A-4147-A177-3AD203B41FA5}">
                      <a16:colId xmlns:a16="http://schemas.microsoft.com/office/drawing/2014/main" val="3534915434"/>
                    </a:ext>
                  </a:extLst>
                </a:gridCol>
                <a:gridCol w="446576">
                  <a:extLst>
                    <a:ext uri="{9D8B030D-6E8A-4147-A177-3AD203B41FA5}">
                      <a16:colId xmlns:a16="http://schemas.microsoft.com/office/drawing/2014/main" val="1238288208"/>
                    </a:ext>
                  </a:extLst>
                </a:gridCol>
                <a:gridCol w="456500">
                  <a:extLst>
                    <a:ext uri="{9D8B030D-6E8A-4147-A177-3AD203B41FA5}">
                      <a16:colId xmlns:a16="http://schemas.microsoft.com/office/drawing/2014/main" val="3224079992"/>
                    </a:ext>
                  </a:extLst>
                </a:gridCol>
                <a:gridCol w="436651">
                  <a:extLst>
                    <a:ext uri="{9D8B030D-6E8A-4147-A177-3AD203B41FA5}">
                      <a16:colId xmlns:a16="http://schemas.microsoft.com/office/drawing/2014/main" val="1834554974"/>
                    </a:ext>
                  </a:extLst>
                </a:gridCol>
              </a:tblGrid>
              <a:tr h="342900">
                <a:tc>
                  <a:txBody>
                    <a:bodyPr/>
                    <a:lstStyle/>
                    <a:p>
                      <a:pPr algn="ctr"/>
                      <a:r>
                        <a:rPr lang="en-US" sz="1100" b="1" dirty="0">
                          <a:solidFill>
                            <a:srgbClr val="002060"/>
                          </a:solidFill>
                          <a:latin typeface="Consolas" panose="020B0609020204030204" pitchFamily="49" charset="0"/>
                          <a:cs typeface="Consolas" panose="020B0609020204030204" pitchFamily="49" charset="0"/>
                        </a:rPr>
                        <a:t>0.9</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-2.1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0.0</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26" name="Rounded Rectangular Callout 25">
            <a:extLst>
              <a:ext uri="{FF2B5EF4-FFF2-40B4-BE49-F238E27FC236}">
                <a16:creationId xmlns:a16="http://schemas.microsoft.com/office/drawing/2014/main" id="{7D81C3C6-A0CC-4278-BF42-4939AC172E85}"/>
              </a:ext>
            </a:extLst>
          </p:cNvPr>
          <p:cNvSpPr/>
          <p:nvPr/>
        </p:nvSpPr>
        <p:spPr>
          <a:xfrm>
            <a:off x="3465151" y="3072167"/>
            <a:ext cx="5169694" cy="656929"/>
          </a:xfrm>
          <a:prstGeom prst="wedgeRoundRectCallout">
            <a:avLst>
              <a:gd name="adj1" fmla="val -58867"/>
              <a:gd name="adj2" fmla="val 19405"/>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00" b="1" dirty="0">
                <a:solidFill>
                  <a:schemeClr val="tx1"/>
                </a:solidFill>
                <a:latin typeface="Corbel" panose="020B0503020204020204" pitchFamily="34" charset="0"/>
              </a:rPr>
              <a:t>continuous </a:t>
            </a:r>
            <a:r>
              <a:rPr lang="en-US" sz="1800" dirty="0">
                <a:solidFill>
                  <a:schemeClr val="tx1"/>
                </a:solidFill>
                <a:latin typeface="Corbel" panose="020B0503020204020204" pitchFamily="34" charset="0"/>
              </a:rPr>
              <a:t>prompts: </a:t>
            </a:r>
            <a:endParaRPr lang="en-US" sz="1800" dirty="0">
              <a:solidFill>
                <a:srgbClr val="FF0000"/>
              </a:solidFill>
              <a:latin typeface="Corbel" panose="020B0503020204020204" pitchFamily="34" charset="0"/>
            </a:endParaRPr>
          </a:p>
          <a:p>
            <a:pPr algn="ctr"/>
            <a:r>
              <a:rPr lang="en-US" sz="1800" dirty="0">
                <a:solidFill>
                  <a:srgbClr val="FF0000"/>
                </a:solidFill>
                <a:latin typeface="Corbel" panose="020B0503020204020204" pitchFamily="34" charset="0"/>
              </a:rPr>
              <a:t>unclear how to interpret, </a:t>
            </a:r>
            <a:r>
              <a:rPr lang="en-US" sz="1800" dirty="0">
                <a:solidFill>
                  <a:srgbClr val="009545"/>
                </a:solidFill>
                <a:latin typeface="Corbel" panose="020B0503020204020204" pitchFamily="34" charset="0"/>
              </a:rPr>
              <a:t>but easy to optimize</a:t>
            </a:r>
          </a:p>
        </p:txBody>
      </p:sp>
      <p:sp>
        <p:nvSpPr>
          <p:cNvPr id="32" name="Rectangle 31">
            <a:extLst>
              <a:ext uri="{FF2B5EF4-FFF2-40B4-BE49-F238E27FC236}">
                <a16:creationId xmlns:a16="http://schemas.microsoft.com/office/drawing/2014/main" id="{6F765382-5000-E0B9-326B-D0A15D8CF5F7}"/>
              </a:ext>
            </a:extLst>
          </p:cNvPr>
          <p:cNvSpPr/>
          <p:nvPr/>
        </p:nvSpPr>
        <p:spPr>
          <a:xfrm>
            <a:off x="341998" y="388143"/>
            <a:ext cx="2781587" cy="954107"/>
          </a:xfrm>
          <a:prstGeom prst="rect">
            <a:avLst/>
          </a:prstGeom>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What is the sentiment of the following review? (positive or negative) </a:t>
            </a:r>
          </a:p>
          <a:p>
            <a:endParaRPr lang="en-US" dirty="0">
              <a:solidFill>
                <a:srgbClr val="1700FF"/>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D63BE29F-EF39-4092-0F05-ECF2B03879A1}"/>
              </a:ext>
            </a:extLst>
          </p:cNvPr>
          <p:cNvSpPr/>
          <p:nvPr/>
        </p:nvSpPr>
        <p:spPr>
          <a:xfrm>
            <a:off x="5592017" y="1484228"/>
            <a:ext cx="2076468" cy="307777"/>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positive</a:t>
            </a:r>
          </a:p>
        </p:txBody>
      </p:sp>
      <p:pic>
        <p:nvPicPr>
          <p:cNvPr id="36" name="Graphic 35" descr="Badge Follow with solid fill">
            <a:extLst>
              <a:ext uri="{FF2B5EF4-FFF2-40B4-BE49-F238E27FC236}">
                <a16:creationId xmlns:a16="http://schemas.microsoft.com/office/drawing/2014/main" id="{42B258C6-FD03-EEBF-DDDD-7F27C37CA4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5370" y="1077497"/>
            <a:ext cx="342900" cy="342900"/>
          </a:xfrm>
          <a:prstGeom prst="rect">
            <a:avLst/>
          </a:prstGeom>
        </p:spPr>
      </p:pic>
      <p:sp>
        <p:nvSpPr>
          <p:cNvPr id="37" name="Rectangle 36">
            <a:extLst>
              <a:ext uri="{FF2B5EF4-FFF2-40B4-BE49-F238E27FC236}">
                <a16:creationId xmlns:a16="http://schemas.microsoft.com/office/drawing/2014/main" id="{B93F5D45-98EF-8C82-14F2-717560CF89DE}"/>
              </a:ext>
            </a:extLst>
          </p:cNvPr>
          <p:cNvSpPr/>
          <p:nvPr/>
        </p:nvSpPr>
        <p:spPr>
          <a:xfrm>
            <a:off x="237223" y="1422269"/>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38" name="Rounded Rectangular Callout 37">
            <a:extLst>
              <a:ext uri="{FF2B5EF4-FFF2-40B4-BE49-F238E27FC236}">
                <a16:creationId xmlns:a16="http://schemas.microsoft.com/office/drawing/2014/main" id="{962F3922-DE87-E73F-4403-F5B479EC118D}"/>
              </a:ext>
            </a:extLst>
          </p:cNvPr>
          <p:cNvSpPr/>
          <p:nvPr/>
        </p:nvSpPr>
        <p:spPr>
          <a:xfrm>
            <a:off x="3465152" y="211911"/>
            <a:ext cx="5169694" cy="656929"/>
          </a:xfrm>
          <a:prstGeom prst="wedgeRoundRectCallout">
            <a:avLst>
              <a:gd name="adj1" fmla="val -54361"/>
              <a:gd name="adj2" fmla="val 22569"/>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75" b="1" dirty="0">
                <a:solidFill>
                  <a:schemeClr val="tx1"/>
                </a:solidFill>
                <a:latin typeface="Corbel" panose="020B0503020204020204" pitchFamily="34" charset="0"/>
              </a:rPr>
              <a:t>discrete (text) </a:t>
            </a:r>
            <a:r>
              <a:rPr lang="en-US" sz="1875" dirty="0">
                <a:solidFill>
                  <a:schemeClr val="tx1"/>
                </a:solidFill>
                <a:latin typeface="Corbel" panose="020B0503020204020204" pitchFamily="34" charset="0"/>
              </a:rPr>
              <a:t>prompts: </a:t>
            </a:r>
            <a:br>
              <a:rPr lang="en-US" sz="1875" dirty="0">
                <a:solidFill>
                  <a:schemeClr val="tx1"/>
                </a:solidFill>
                <a:latin typeface="Corbel" panose="020B0503020204020204" pitchFamily="34" charset="0"/>
              </a:rPr>
            </a:br>
            <a:r>
              <a:rPr lang="en-US" sz="1875" dirty="0">
                <a:solidFill>
                  <a:srgbClr val="009545"/>
                </a:solidFill>
                <a:latin typeface="Corbel" panose="020B0503020204020204" pitchFamily="34" charset="0"/>
              </a:rPr>
              <a:t>easy to interpret, </a:t>
            </a:r>
            <a:r>
              <a:rPr lang="en-US" sz="1875" dirty="0">
                <a:solidFill>
                  <a:srgbClr val="FF0000"/>
                </a:solidFill>
                <a:latin typeface="Corbel" panose="020B0503020204020204" pitchFamily="34" charset="0"/>
              </a:rPr>
              <a:t>but not easy to optimize</a:t>
            </a:r>
          </a:p>
        </p:txBody>
      </p:sp>
      <p:sp>
        <p:nvSpPr>
          <p:cNvPr id="6" name="Rounded Rectangle 5">
            <a:extLst>
              <a:ext uri="{FF2B5EF4-FFF2-40B4-BE49-F238E27FC236}">
                <a16:creationId xmlns:a16="http://schemas.microsoft.com/office/drawing/2014/main" id="{CBFF70EA-25F8-94CC-D5B7-2A024406E8DD}"/>
              </a:ext>
            </a:extLst>
          </p:cNvPr>
          <p:cNvSpPr/>
          <p:nvPr/>
        </p:nvSpPr>
        <p:spPr>
          <a:xfrm>
            <a:off x="3894082" y="1197060"/>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7" name="Straight Arrow Connector 6">
            <a:extLst>
              <a:ext uri="{FF2B5EF4-FFF2-40B4-BE49-F238E27FC236}">
                <a16:creationId xmlns:a16="http://schemas.microsoft.com/office/drawing/2014/main" id="{DC98E54A-542C-AE1A-A096-15C9C98489C1}"/>
              </a:ext>
            </a:extLst>
          </p:cNvPr>
          <p:cNvCxnSpPr>
            <a:cxnSpLocks/>
          </p:cNvCxnSpPr>
          <p:nvPr/>
        </p:nvCxnSpPr>
        <p:spPr>
          <a:xfrm>
            <a:off x="3223260" y="1614846"/>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350B6888-8561-7CAE-25A7-262CC59328CE}"/>
              </a:ext>
            </a:extLst>
          </p:cNvPr>
          <p:cNvCxnSpPr>
            <a:cxnSpLocks/>
          </p:cNvCxnSpPr>
          <p:nvPr/>
        </p:nvCxnSpPr>
        <p:spPr>
          <a:xfrm>
            <a:off x="5407945" y="1614845"/>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Rectangle 8">
            <a:extLst>
              <a:ext uri="{FF2B5EF4-FFF2-40B4-BE49-F238E27FC236}">
                <a16:creationId xmlns:a16="http://schemas.microsoft.com/office/drawing/2014/main" id="{E6B6594F-A3C0-A6E8-A54E-127B9E8FA286}"/>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sp>
        <p:nvSpPr>
          <p:cNvPr id="10" name="Rectangle 9">
            <a:extLst>
              <a:ext uri="{FF2B5EF4-FFF2-40B4-BE49-F238E27FC236}">
                <a16:creationId xmlns:a16="http://schemas.microsoft.com/office/drawing/2014/main" id="{0D0AAA92-FE1B-9F2D-35A3-DD295182CF0E}"/>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11" name="Rounded Rectangle 10">
            <a:extLst>
              <a:ext uri="{FF2B5EF4-FFF2-40B4-BE49-F238E27FC236}">
                <a16:creationId xmlns:a16="http://schemas.microsoft.com/office/drawing/2014/main" id="{BC94EE55-9065-D0C0-7452-BAD6D11B382D}"/>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12" name="Straight Arrow Connector 11">
            <a:extLst>
              <a:ext uri="{FF2B5EF4-FFF2-40B4-BE49-F238E27FC236}">
                <a16:creationId xmlns:a16="http://schemas.microsoft.com/office/drawing/2014/main" id="{89FF47C6-2CB8-969C-47BD-AB1D2C532F33}"/>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8031F94F-2499-E3FE-E8FA-3DE59E5DDD0E}"/>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6" name="Graphic 15" descr="Badge Follow with solid fill">
            <a:extLst>
              <a:ext uri="{FF2B5EF4-FFF2-40B4-BE49-F238E27FC236}">
                <a16:creationId xmlns:a16="http://schemas.microsoft.com/office/drawing/2014/main" id="{A11D18F9-9918-B25E-DA55-D916FB419B5C}"/>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344979" y="3663803"/>
            <a:ext cx="342900" cy="342900"/>
          </a:xfrm>
          <a:prstGeom prst="rect">
            <a:avLst/>
          </a:prstGeom>
        </p:spPr>
      </p:pic>
      <p:sp>
        <p:nvSpPr>
          <p:cNvPr id="2" name="object 6">
            <a:extLst>
              <a:ext uri="{FF2B5EF4-FFF2-40B4-BE49-F238E27FC236}">
                <a16:creationId xmlns:a16="http://schemas.microsoft.com/office/drawing/2014/main" id="{417A7596-DD9F-4A24-6AFF-2249793ED273}"/>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6"/>
              </a:rPr>
              <a:t>[</a:t>
            </a:r>
            <a:r>
              <a:rPr sz="1050" spc="-10" dirty="0">
                <a:solidFill>
                  <a:srgbClr val="424242"/>
                </a:solidFill>
                <a:latin typeface="Corbel" panose="020B0503020204020204" pitchFamily="34" charset="0"/>
                <a:cs typeface="FreeSans"/>
                <a:hlinkClick r:id="rId6"/>
              </a:rPr>
              <a:t>"</a:t>
            </a:r>
            <a:r>
              <a:rPr lang="en-US" sz="1050" spc="-10" dirty="0">
                <a:solidFill>
                  <a:srgbClr val="424242"/>
                </a:solidFill>
                <a:latin typeface="Corbel" panose="020B0503020204020204" pitchFamily="34" charset="0"/>
                <a:cs typeface="FreeSans"/>
                <a:hlinkClick r:id="rId6"/>
              </a:rPr>
              <a:t>Prompt Waywardness: The Curious Case of Discretized Interpretation of Continuous Prompts</a:t>
            </a:r>
            <a:r>
              <a:rPr sz="1050" dirty="0">
                <a:solidFill>
                  <a:srgbClr val="424242"/>
                </a:solidFill>
                <a:latin typeface="Corbel" panose="020B0503020204020204" pitchFamily="34" charset="0"/>
                <a:cs typeface="FreeSans"/>
                <a:hlinkClick r:id="rId6"/>
              </a:rPr>
              <a:t>"</a:t>
            </a:r>
            <a:r>
              <a:rPr lang="en-US" sz="1050" dirty="0">
                <a:solidFill>
                  <a:srgbClr val="424242"/>
                </a:solidFill>
                <a:latin typeface="Corbel" panose="020B0503020204020204" pitchFamily="34" charset="0"/>
                <a:cs typeface="FreeSans"/>
                <a:hlinkClick r:id="rId6"/>
              </a:rPr>
              <a:t> </a:t>
            </a:r>
            <a:r>
              <a:rPr lang="en-US" sz="1050" u="heavy" spc="-15" dirty="0">
                <a:solidFill>
                  <a:srgbClr val="FF5252"/>
                </a:solidFill>
                <a:uFill>
                  <a:solidFill>
                    <a:srgbClr val="FF5252"/>
                  </a:solidFill>
                </a:uFill>
                <a:latin typeface="Corbel" panose="020B0503020204020204" pitchFamily="34" charset="0"/>
                <a:cs typeface="FreeSans"/>
                <a:hlinkClick r:id="rId6"/>
              </a:rPr>
              <a:t>Khashabi </a:t>
            </a:r>
            <a:r>
              <a:rPr lang="en-US" sz="1050" u="heavy" spc="25" dirty="0">
                <a:solidFill>
                  <a:srgbClr val="FF5252"/>
                </a:solidFill>
                <a:uFill>
                  <a:solidFill>
                    <a:srgbClr val="FF5252"/>
                  </a:solidFill>
                </a:uFill>
                <a:latin typeface="Corbel" panose="020B0503020204020204" pitchFamily="34" charset="0"/>
                <a:cs typeface="FreeSans"/>
                <a:hlinkClick r:id="rId6"/>
              </a:rPr>
              <a:t>et </a:t>
            </a:r>
            <a:r>
              <a:rPr lang="en-US" sz="1050" u="heavy" spc="-25" dirty="0">
                <a:solidFill>
                  <a:srgbClr val="FF5252"/>
                </a:solidFill>
                <a:uFill>
                  <a:solidFill>
                    <a:srgbClr val="FF5252"/>
                  </a:solidFill>
                </a:uFill>
                <a:latin typeface="Corbel" panose="020B0503020204020204" pitchFamily="34" charset="0"/>
                <a:cs typeface="FreeSans"/>
                <a:hlinkClick r:id="rId6"/>
              </a:rPr>
              <a:t>al., </a:t>
            </a:r>
            <a:r>
              <a:rPr lang="en-US" sz="1050" u="heavy" spc="30" dirty="0">
                <a:solidFill>
                  <a:srgbClr val="FF5252"/>
                </a:solidFill>
                <a:uFill>
                  <a:solidFill>
                    <a:srgbClr val="FF5252"/>
                  </a:solidFill>
                </a:uFill>
                <a:latin typeface="Corbel" panose="020B0503020204020204" pitchFamily="34" charset="0"/>
                <a:cs typeface="FreeSans"/>
                <a:hlinkClick r:id="rId6"/>
              </a:rPr>
              <a:t>2022</a:t>
            </a:r>
            <a:r>
              <a:rPr lang="en-US" sz="1050" spc="30" dirty="0">
                <a:solidFill>
                  <a:srgbClr val="424242"/>
                </a:solidFill>
                <a:latin typeface="Corbel" panose="020B0503020204020204" pitchFamily="34" charset="0"/>
                <a:cs typeface="FreeSans"/>
                <a:hlinkClick r:id="rId6"/>
              </a:rPr>
              <a:t>.]</a:t>
            </a:r>
            <a:endParaRPr sz="1050" dirty="0">
              <a:latin typeface="Corbel" panose="020B0503020204020204" pitchFamily="34" charset="0"/>
              <a:cs typeface="FreeSans"/>
            </a:endParaRPr>
          </a:p>
        </p:txBody>
      </p:sp>
      <p:sp>
        <p:nvSpPr>
          <p:cNvPr id="3" name="Rounded Rectangle 2">
            <a:extLst>
              <a:ext uri="{FF2B5EF4-FFF2-40B4-BE49-F238E27FC236}">
                <a16:creationId xmlns:a16="http://schemas.microsoft.com/office/drawing/2014/main" id="{518D3736-C6B5-B392-BB93-7C261A7D15E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56100451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Prompting and </a:t>
            </a:r>
            <a:br>
              <a:rPr lang="en-US" sz="4800" dirty="0"/>
            </a:br>
            <a:r>
              <a:rPr lang="en-US" sz="4800" dirty="0"/>
              <a:t>In-Context Learning</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5958549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315E-04B7-A704-F680-6E73332D72FB}"/>
              </a:ext>
            </a:extLst>
          </p:cNvPr>
          <p:cNvSpPr>
            <a:spLocks noGrp="1"/>
          </p:cNvSpPr>
          <p:nvPr>
            <p:ph type="title"/>
          </p:nvPr>
        </p:nvSpPr>
        <p:spPr/>
        <p:txBody>
          <a:bodyPr/>
          <a:lstStyle/>
          <a:p>
            <a:r>
              <a:rPr lang="en-US" dirty="0"/>
              <a:t>Prompt Engineering</a:t>
            </a:r>
          </a:p>
        </p:txBody>
      </p:sp>
      <p:sp>
        <p:nvSpPr>
          <p:cNvPr id="3" name="Text Placeholder 2">
            <a:extLst>
              <a:ext uri="{FF2B5EF4-FFF2-40B4-BE49-F238E27FC236}">
                <a16:creationId xmlns:a16="http://schemas.microsoft.com/office/drawing/2014/main" id="{8958AA22-8CF8-E8CA-1482-5D0E2021966C}"/>
              </a:ext>
            </a:extLst>
          </p:cNvPr>
          <p:cNvSpPr>
            <a:spLocks noGrp="1"/>
          </p:cNvSpPr>
          <p:nvPr>
            <p:ph type="body" sz="quarter" idx="16"/>
          </p:nvPr>
        </p:nvSpPr>
        <p:spPr>
          <a:xfrm>
            <a:off x="533920" y="1390650"/>
            <a:ext cx="4610894" cy="3077573"/>
          </a:xfrm>
        </p:spPr>
        <p:txBody>
          <a:bodyPr/>
          <a:lstStyle/>
          <a:p>
            <a:r>
              <a:rPr lang="en-US" dirty="0"/>
              <a:t>Reformulating tasks to a language that is </a:t>
            </a:r>
            <a:br>
              <a:rPr lang="en-US" dirty="0"/>
            </a:br>
            <a:r>
              <a:rPr lang="en-US" dirty="0"/>
              <a:t>easier to for the models. </a:t>
            </a:r>
          </a:p>
          <a:p>
            <a:pPr lvl="1"/>
            <a:r>
              <a:rPr lang="en-US" dirty="0"/>
              <a:t>Show demonstrations </a:t>
            </a:r>
          </a:p>
          <a:p>
            <a:pPr lvl="1"/>
            <a:r>
              <a:rPr lang="en-US" dirty="0"/>
              <a:t>Decompose your problem </a:t>
            </a:r>
          </a:p>
          <a:p>
            <a:pPr lvl="1"/>
            <a:r>
              <a:rPr lang="en-US" dirty="0"/>
              <a:t>Ask for rationales (a la </a:t>
            </a:r>
            <a:r>
              <a:rPr lang="en-US" dirty="0" err="1"/>
              <a:t>CoT</a:t>
            </a:r>
            <a:r>
              <a:rPr lang="en-US" dirty="0"/>
              <a:t>) </a:t>
            </a:r>
          </a:p>
          <a:p>
            <a:pPr lvl="1"/>
            <a:r>
              <a:rPr lang="en-US" dirty="0"/>
              <a:t>Check for consistency </a:t>
            </a:r>
          </a:p>
          <a:p>
            <a:pPr lvl="1"/>
            <a:r>
              <a:rPr lang="en-US" dirty="0"/>
              <a:t>… </a:t>
            </a:r>
          </a:p>
          <a:p>
            <a:pPr lvl="1"/>
            <a:endParaRPr lang="en-US" dirty="0"/>
          </a:p>
          <a:p>
            <a:pPr lvl="1"/>
            <a:endParaRPr lang="en-US" dirty="0"/>
          </a:p>
          <a:p>
            <a:r>
              <a:rPr lang="en-US" b="1" dirty="0"/>
              <a:t>Question for you:</a:t>
            </a:r>
            <a:r>
              <a:rPr lang="en-US" dirty="0"/>
              <a:t> will ”prompt engineering” </a:t>
            </a:r>
            <a:br>
              <a:rPr lang="en-US" dirty="0"/>
            </a:br>
            <a:r>
              <a:rPr lang="en-US" dirty="0"/>
              <a:t>be relevant topic in the coming years? </a:t>
            </a:r>
          </a:p>
          <a:p>
            <a:pPr lvl="1"/>
            <a:endParaRPr lang="en-US" dirty="0"/>
          </a:p>
          <a:p>
            <a:pPr lvl="1"/>
            <a:endParaRPr lang="en-US" dirty="0"/>
          </a:p>
        </p:txBody>
      </p:sp>
      <p:pic>
        <p:nvPicPr>
          <p:cNvPr id="5" name="Picture 4" descr="A person typing on a computer&#10;&#10;Description automatically generated">
            <a:extLst>
              <a:ext uri="{FF2B5EF4-FFF2-40B4-BE49-F238E27FC236}">
                <a16:creationId xmlns:a16="http://schemas.microsoft.com/office/drawing/2014/main" id="{42850339-9E6C-E487-2D52-6483710AC426}"/>
              </a:ext>
            </a:extLst>
          </p:cNvPr>
          <p:cNvPicPr>
            <a:picLocks noChangeAspect="1"/>
          </p:cNvPicPr>
          <p:nvPr/>
        </p:nvPicPr>
        <p:blipFill>
          <a:blip r:embed="rId3"/>
          <a:stretch>
            <a:fillRect/>
          </a:stretch>
        </p:blipFill>
        <p:spPr>
          <a:xfrm>
            <a:off x="5097906" y="886838"/>
            <a:ext cx="3512175" cy="3811926"/>
          </a:xfrm>
          <a:prstGeom prst="rect">
            <a:avLst/>
          </a:prstGeom>
        </p:spPr>
      </p:pic>
    </p:spTree>
    <p:extLst>
      <p:ext uri="{BB962C8B-B14F-4D97-AF65-F5344CB8AC3E}">
        <p14:creationId xmlns:p14="http://schemas.microsoft.com/office/powerpoint/2010/main" val="3769528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BF074E-03F7-9D02-74CA-990E521D13CC}"/>
              </a:ext>
            </a:extLst>
          </p:cNvPr>
          <p:cNvSpPr>
            <a:spLocks noGrp="1"/>
          </p:cNvSpPr>
          <p:nvPr>
            <p:ph type="body" sz="quarter" idx="16"/>
          </p:nvPr>
        </p:nvSpPr>
        <p:spPr/>
        <p:txBody>
          <a:bodyPr>
            <a:normAutofit/>
          </a:bodyPr>
          <a:lstStyle/>
          <a:p>
            <a:r>
              <a:rPr lang="en-US" sz="2000" dirty="0"/>
              <a:t>Often you need a </a:t>
            </a:r>
            <a:r>
              <a:rPr lang="en-US" sz="2000" dirty="0">
                <a:solidFill>
                  <a:srgbClr val="C00000"/>
                </a:solidFill>
              </a:rPr>
              <a:t>large labeled data</a:t>
            </a:r>
          </a:p>
          <a:p>
            <a:pPr lvl="1"/>
            <a:r>
              <a:rPr lang="en-US" sz="1600" dirty="0"/>
              <a:t>Though more pre-training can reduce the need for labeled data </a:t>
            </a:r>
          </a:p>
          <a:p>
            <a:pPr lvl="1"/>
            <a:endParaRPr lang="en-US" sz="1600" dirty="0"/>
          </a:p>
          <a:p>
            <a:pPr lvl="1"/>
            <a:endParaRPr lang="en-US" sz="1600" dirty="0"/>
          </a:p>
          <a:p>
            <a:endParaRPr lang="en-US" sz="2000" dirty="0"/>
          </a:p>
          <a:p>
            <a:endParaRPr lang="en-US" sz="2000" dirty="0"/>
          </a:p>
          <a:p>
            <a:endParaRPr lang="en-US" sz="2000" dirty="0"/>
          </a:p>
        </p:txBody>
      </p:sp>
      <p:sp>
        <p:nvSpPr>
          <p:cNvPr id="7" name="Title 2">
            <a:extLst>
              <a:ext uri="{FF2B5EF4-FFF2-40B4-BE49-F238E27FC236}">
                <a16:creationId xmlns:a16="http://schemas.microsoft.com/office/drawing/2014/main" id="{1DF6A6CF-C1B9-B916-BADE-71FDE024B22E}"/>
              </a:ext>
            </a:extLst>
          </p:cNvPr>
          <p:cNvSpPr>
            <a:spLocks noGrp="1"/>
          </p:cNvSpPr>
          <p:nvPr>
            <p:ph type="title"/>
          </p:nvPr>
        </p:nvSpPr>
        <p:spPr>
          <a:xfrm>
            <a:off x="533919" y="107119"/>
            <a:ext cx="8557529" cy="857542"/>
          </a:xfrm>
        </p:spPr>
        <p:txBody>
          <a:bodyPr/>
          <a:lstStyle/>
          <a:p>
            <a:r>
              <a:rPr lang="en-US" sz="2800" dirty="0"/>
              <a:t>Limitations of Pre-training, then Fine-tuning </a:t>
            </a:r>
          </a:p>
        </p:txBody>
      </p:sp>
    </p:spTree>
    <p:extLst>
      <p:ext uri="{BB962C8B-B14F-4D97-AF65-F5344CB8AC3E}">
        <p14:creationId xmlns:p14="http://schemas.microsoft.com/office/powerpoint/2010/main" val="1537601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F1AA84-32F5-A378-330E-5FD1401320AF}"/>
              </a:ext>
            </a:extLst>
          </p:cNvPr>
          <p:cNvSpPr>
            <a:spLocks noGrp="1"/>
          </p:cNvSpPr>
          <p:nvPr>
            <p:ph type="title"/>
          </p:nvPr>
        </p:nvSpPr>
        <p:spPr>
          <a:xfrm>
            <a:off x="533919" y="107119"/>
            <a:ext cx="8557529" cy="857542"/>
          </a:xfrm>
        </p:spPr>
        <p:txBody>
          <a:bodyPr/>
          <a:lstStyle/>
          <a:p>
            <a:r>
              <a:rPr lang="en-US" sz="2800" dirty="0"/>
              <a:t>Limitations of Pre-training, then Fine-tuning </a:t>
            </a:r>
          </a:p>
        </p:txBody>
      </p:sp>
      <p:sp>
        <p:nvSpPr>
          <p:cNvPr id="6" name="Content Placeholder 5">
            <a:extLst>
              <a:ext uri="{FF2B5EF4-FFF2-40B4-BE49-F238E27FC236}">
                <a16:creationId xmlns:a16="http://schemas.microsoft.com/office/drawing/2014/main" id="{1BBF074E-03F7-9D02-74CA-990E521D13CC}"/>
              </a:ext>
            </a:extLst>
          </p:cNvPr>
          <p:cNvSpPr>
            <a:spLocks noGrp="1"/>
          </p:cNvSpPr>
          <p:nvPr>
            <p:ph type="body" sz="quarter" idx="16"/>
          </p:nvPr>
        </p:nvSpPr>
        <p:spPr/>
        <p:txBody>
          <a:bodyPr>
            <a:normAutofit/>
          </a:bodyPr>
          <a:lstStyle/>
          <a:p>
            <a:r>
              <a:rPr lang="en-US" sz="2000" dirty="0"/>
              <a:t>Often you need a </a:t>
            </a:r>
            <a:r>
              <a:rPr lang="en-US" sz="2000" dirty="0">
                <a:solidFill>
                  <a:srgbClr val="C00000"/>
                </a:solidFill>
              </a:rPr>
              <a:t>large labeled data</a:t>
            </a:r>
          </a:p>
          <a:p>
            <a:pPr lvl="1"/>
            <a:r>
              <a:rPr lang="en-US" sz="1600" dirty="0"/>
              <a:t>Though more pre-training can reduce the need for labeled data </a:t>
            </a:r>
          </a:p>
          <a:p>
            <a:pPr lvl="1"/>
            <a:endParaRPr lang="en-US" sz="1600" dirty="0"/>
          </a:p>
          <a:p>
            <a:pPr lvl="1"/>
            <a:endParaRPr lang="en-US" sz="1600" dirty="0"/>
          </a:p>
          <a:p>
            <a:r>
              <a:rPr lang="en-US" sz="2000" dirty="0"/>
              <a:t>End up with </a:t>
            </a:r>
            <a:r>
              <a:rPr lang="en-US" sz="2000" dirty="0">
                <a:solidFill>
                  <a:srgbClr val="C00000"/>
                </a:solidFill>
              </a:rPr>
              <a:t>many copies </a:t>
            </a:r>
            <a:r>
              <a:rPr lang="en-US" sz="2000" dirty="0"/>
              <a:t>(or sub-copies) of the same [sub]model </a:t>
            </a:r>
          </a:p>
          <a:p>
            <a:endParaRPr lang="en-US" sz="2000" dirty="0"/>
          </a:p>
          <a:p>
            <a:endParaRPr lang="en-US" sz="2000" dirty="0"/>
          </a:p>
          <a:p>
            <a:endParaRPr lang="en-US" sz="2000" dirty="0"/>
          </a:p>
        </p:txBody>
      </p:sp>
    </p:spTree>
    <p:extLst>
      <p:ext uri="{BB962C8B-B14F-4D97-AF65-F5344CB8AC3E}">
        <p14:creationId xmlns:p14="http://schemas.microsoft.com/office/powerpoint/2010/main" val="1403367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sp>
        <p:nvSpPr>
          <p:cNvPr id="3" name="Text Placeholder 2">
            <a:extLst>
              <a:ext uri="{FF2B5EF4-FFF2-40B4-BE49-F238E27FC236}">
                <a16:creationId xmlns:a16="http://schemas.microsoft.com/office/drawing/2014/main" id="{64E8757E-1620-0B33-624F-C17DAAB4BFFF}"/>
              </a:ext>
            </a:extLst>
          </p:cNvPr>
          <p:cNvSpPr>
            <a:spLocks noGrp="1"/>
          </p:cNvSpPr>
          <p:nvPr>
            <p:ph type="body" sz="quarter" idx="16"/>
          </p:nvPr>
        </p:nvSpPr>
        <p:spPr/>
        <p:txBody>
          <a:bodyPr/>
          <a:lstStyle/>
          <a:p>
            <a:endParaRPr lang="en-US"/>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1326354" y="1606184"/>
            <a:ext cx="6226172" cy="273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42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type="body" sz="quarter" idx="16"/>
          </p:nvPr>
        </p:nvSpPr>
        <p:spPr/>
        <p:txBody>
          <a:bodyPr>
            <a:normAutofit/>
          </a:bodyPr>
          <a:lstStyle/>
          <a:p>
            <a:r>
              <a:rPr lang="en-US" dirty="0"/>
              <a:t>Learns to do a downstream task by </a:t>
            </a:r>
            <a:br>
              <a:rPr lang="en-US" dirty="0"/>
            </a:br>
            <a:r>
              <a:rPr lang="en-US" dirty="0"/>
              <a:t>conditioning on input-output examples! </a:t>
            </a:r>
          </a:p>
          <a:p>
            <a:endParaRPr lang="en-US" dirty="0"/>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lvl="1"/>
            <a:endParaRPr lang="en-US" dirty="0"/>
          </a:p>
          <a:p>
            <a:r>
              <a:rPr lang="en-US" dirty="0"/>
              <a:t>Today’s focus: </a:t>
            </a:r>
          </a:p>
          <a:p>
            <a:pPr lvl="1"/>
            <a:r>
              <a:rPr lang="en-US" dirty="0"/>
              <a:t>How to use effectively in practice? </a:t>
            </a:r>
          </a:p>
          <a:p>
            <a:pPr lvl="1"/>
            <a:r>
              <a:rPr lang="en-US" dirty="0"/>
              <a:t>Fundamentally, why does it work? </a:t>
            </a:r>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4629149" y="92831"/>
            <a:ext cx="4421399" cy="19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23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pic>
        <p:nvPicPr>
          <p:cNvPr id="8" name="Content Placeholder 7" descr="Graphical user interface, text, application&#10;&#10;Description automatically generated">
            <a:extLst>
              <a:ext uri="{FF2B5EF4-FFF2-40B4-BE49-F238E27FC236}">
                <a16:creationId xmlns:a16="http://schemas.microsoft.com/office/drawing/2014/main" id="{9D55D88A-BCCF-5906-1B17-8E5ECA8805C1}"/>
              </a:ext>
            </a:extLst>
          </p:cNvPr>
          <p:cNvPicPr>
            <a:picLocks noGrp="1" noChangeAspect="1"/>
          </p:cNvPicPr>
          <p:nvPr>
            <p:ph idx="4294967295"/>
          </p:nvPr>
        </p:nvPicPr>
        <p:blipFill>
          <a:blip r:embed="rId2"/>
          <a:stretch>
            <a:fillRect/>
          </a:stretch>
        </p:blipFill>
        <p:spPr>
          <a:xfrm>
            <a:off x="736997" y="1493043"/>
            <a:ext cx="2402283" cy="2732407"/>
          </a:xfrm>
          <a:prstGeom prst="rect">
            <a:avLst/>
          </a:prstGeom>
        </p:spPr>
      </p:pic>
      <p:sp>
        <p:nvSpPr>
          <p:cNvPr id="7" name="TextBox 6">
            <a:extLst>
              <a:ext uri="{FF2B5EF4-FFF2-40B4-BE49-F238E27FC236}">
                <a16:creationId xmlns:a16="http://schemas.microsoft.com/office/drawing/2014/main" id="{824B719B-82FC-121F-BFD6-6EB163E33138}"/>
              </a:ext>
            </a:extLst>
          </p:cNvPr>
          <p:cNvSpPr txBox="1"/>
          <p:nvPr/>
        </p:nvSpPr>
        <p:spPr>
          <a:xfrm>
            <a:off x="1244600" y="4848495"/>
            <a:ext cx="6470650" cy="307777"/>
          </a:xfrm>
          <a:prstGeom prst="rect">
            <a:avLst/>
          </a:prstGeom>
          <a:noFill/>
        </p:spPr>
        <p:txBody>
          <a:bodyPr wrap="square">
            <a:spAutoFit/>
          </a:bodyPr>
          <a:lstStyle/>
          <a:p>
            <a:r>
              <a:rPr lang="en-US" dirty="0"/>
              <a:t>https://gpt3experiments.substack.com/p/is-gpt-3-really-doing-few-shot-learning</a:t>
            </a:r>
          </a:p>
        </p:txBody>
      </p:sp>
      <p:pic>
        <p:nvPicPr>
          <p:cNvPr id="4" name="Google Shape;351;p58">
            <a:extLst>
              <a:ext uri="{FF2B5EF4-FFF2-40B4-BE49-F238E27FC236}">
                <a16:creationId xmlns:a16="http://schemas.microsoft.com/office/drawing/2014/main" id="{1FBBA02C-6011-DE15-476B-89B2BB75E554}"/>
              </a:ext>
            </a:extLst>
          </p:cNvPr>
          <p:cNvPicPr preferRelativeResize="0"/>
          <p:nvPr/>
        </p:nvPicPr>
        <p:blipFill rotWithShape="1">
          <a:blip r:embed="rId3">
            <a:alphaModFix/>
          </a:blip>
          <a:srcRect b="6014"/>
          <a:stretch/>
        </p:blipFill>
        <p:spPr>
          <a:xfrm>
            <a:off x="3704656" y="900366"/>
            <a:ext cx="5210520" cy="3887702"/>
          </a:xfrm>
          <a:prstGeom prst="rect">
            <a:avLst/>
          </a:prstGeom>
          <a:noFill/>
          <a:ln>
            <a:noFill/>
          </a:ln>
        </p:spPr>
      </p:pic>
    </p:spTree>
    <p:extLst>
      <p:ext uri="{BB962C8B-B14F-4D97-AF65-F5344CB8AC3E}">
        <p14:creationId xmlns:p14="http://schemas.microsoft.com/office/powerpoint/2010/main" val="8046012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917"/>
        <p:cNvGrpSpPr/>
        <p:nvPr/>
      </p:nvGrpSpPr>
      <p:grpSpPr>
        <a:xfrm>
          <a:off x="0" y="0"/>
          <a:ext cx="0" cy="0"/>
          <a:chOff x="0" y="0"/>
          <a:chExt cx="0" cy="0"/>
        </a:xfrm>
      </p:grpSpPr>
      <p:sp>
        <p:nvSpPr>
          <p:cNvPr id="918" name="Google Shape;918;p134"/>
          <p:cNvSpPr txBox="1">
            <a:spLocks noGrp="1"/>
          </p:cNvSpPr>
          <p:nvPr>
            <p:ph type="title"/>
          </p:nvPr>
        </p:nvSpPr>
        <p:spPr>
          <a:xfrm>
            <a:off x="114300" y="85687"/>
            <a:ext cx="9093993" cy="857542"/>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GPT-3: Language Models are Few-Shot Learners</a:t>
            </a:r>
            <a:endParaRPr dirty="0"/>
          </a:p>
        </p:txBody>
      </p:sp>
      <p:sp>
        <p:nvSpPr>
          <p:cNvPr id="2" name="Text Placeholder 1">
            <a:extLst>
              <a:ext uri="{FF2B5EF4-FFF2-40B4-BE49-F238E27FC236}">
                <a16:creationId xmlns:a16="http://schemas.microsoft.com/office/drawing/2014/main" id="{D0EC4DEB-EB94-919A-0954-99808B65E36B}"/>
              </a:ext>
            </a:extLst>
          </p:cNvPr>
          <p:cNvSpPr>
            <a:spLocks noGrp="1"/>
          </p:cNvSpPr>
          <p:nvPr>
            <p:ph type="body" sz="quarter" idx="16"/>
          </p:nvPr>
        </p:nvSpPr>
        <p:spPr/>
        <p:txBody>
          <a:bodyPr/>
          <a:lstStyle/>
          <a:p>
            <a:endParaRPr lang="en-US"/>
          </a:p>
        </p:txBody>
      </p:sp>
      <p:pic>
        <p:nvPicPr>
          <p:cNvPr id="5" name="Content Placeholder 4" descr="Chart, line chart&#10;&#10;Description automatically generated">
            <a:extLst>
              <a:ext uri="{FF2B5EF4-FFF2-40B4-BE49-F238E27FC236}">
                <a16:creationId xmlns:a16="http://schemas.microsoft.com/office/drawing/2014/main" id="{D8FF2B8A-A17F-DE0E-2CEE-3CC675B406CB}"/>
              </a:ext>
            </a:extLst>
          </p:cNvPr>
          <p:cNvPicPr>
            <a:picLocks noGrp="1" noChangeAspect="1"/>
          </p:cNvPicPr>
          <p:nvPr>
            <p:ph idx="4294967295"/>
          </p:nvPr>
        </p:nvPicPr>
        <p:blipFill>
          <a:blip r:embed="rId3"/>
          <a:stretch>
            <a:fillRect/>
          </a:stretch>
        </p:blipFill>
        <p:spPr>
          <a:xfrm>
            <a:off x="2862263" y="1074738"/>
            <a:ext cx="6281737" cy="3844925"/>
          </a:xfrm>
          <a:prstGeom prst="rect">
            <a:avLst/>
          </a:prstGeom>
        </p:spPr>
      </p:pic>
      <p:pic>
        <p:nvPicPr>
          <p:cNvPr id="919" name="Google Shape;919;p134"/>
          <p:cNvPicPr preferRelativeResize="0"/>
          <p:nvPr/>
        </p:nvPicPr>
        <p:blipFill>
          <a:blip r:embed="rId4">
            <a:alphaModFix/>
          </a:blip>
          <a:stretch>
            <a:fillRect/>
          </a:stretch>
        </p:blipFill>
        <p:spPr>
          <a:xfrm>
            <a:off x="533400" y="1170125"/>
            <a:ext cx="2207789" cy="3820974"/>
          </a:xfrm>
          <a:prstGeom prst="rect">
            <a:avLst/>
          </a:prstGeom>
          <a:noFill/>
          <a:ln>
            <a:noFill/>
          </a:ln>
        </p:spPr>
      </p:pic>
    </p:spTree>
    <p:extLst>
      <p:ext uri="{BB962C8B-B14F-4D97-AF65-F5344CB8AC3E}">
        <p14:creationId xmlns:p14="http://schemas.microsoft.com/office/powerpoint/2010/main" val="38640407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 dirty="0"/>
              <a:t>In-context</a:t>
            </a:r>
            <a:r>
              <a:rPr spc="-50" dirty="0"/>
              <a:t> </a:t>
            </a:r>
            <a:r>
              <a:rPr spc="-10" dirty="0"/>
              <a:t>learning</a:t>
            </a:r>
            <a:r>
              <a:rPr spc="-50" dirty="0"/>
              <a:t> </a:t>
            </a:r>
            <a:r>
              <a:rPr spc="-25" dirty="0"/>
              <a:t>results</a:t>
            </a:r>
          </a:p>
        </p:txBody>
      </p:sp>
      <p:pic>
        <p:nvPicPr>
          <p:cNvPr id="9" name="Content Placeholder 8">
            <a:extLst>
              <a:ext uri="{FF2B5EF4-FFF2-40B4-BE49-F238E27FC236}">
                <a16:creationId xmlns:a16="http://schemas.microsoft.com/office/drawing/2014/main" id="{C92704F9-77FC-C4E8-5921-7AB7DAD88B09}"/>
              </a:ext>
            </a:extLst>
          </p:cNvPr>
          <p:cNvPicPr>
            <a:picLocks noGrp="1" noChangeAspect="1"/>
          </p:cNvPicPr>
          <p:nvPr>
            <p:ph idx="1"/>
          </p:nvPr>
        </p:nvPicPr>
        <p:blipFill>
          <a:blip r:embed="rId2"/>
          <a:stretch>
            <a:fillRect/>
          </a:stretch>
        </p:blipFill>
        <p:spPr>
          <a:xfrm>
            <a:off x="310600" y="4434476"/>
            <a:ext cx="8521700" cy="553003"/>
          </a:xfrm>
        </p:spPr>
      </p:pic>
      <p:grpSp>
        <p:nvGrpSpPr>
          <p:cNvPr id="3" name="object 3"/>
          <p:cNvGrpSpPr/>
          <p:nvPr/>
        </p:nvGrpSpPr>
        <p:grpSpPr>
          <a:xfrm>
            <a:off x="2041467" y="1116247"/>
            <a:ext cx="5059965" cy="3219706"/>
            <a:chOff x="1755426" y="1030228"/>
            <a:chExt cx="5666740" cy="3618865"/>
          </a:xfrm>
        </p:grpSpPr>
        <p:pic>
          <p:nvPicPr>
            <p:cNvPr id="4" name="object 4"/>
            <p:cNvPicPr/>
            <p:nvPr/>
          </p:nvPicPr>
          <p:blipFill>
            <a:blip r:embed="rId3" cstate="print"/>
            <a:stretch>
              <a:fillRect/>
            </a:stretch>
          </p:blipFill>
          <p:spPr>
            <a:xfrm>
              <a:off x="1755426" y="1030228"/>
              <a:ext cx="5592029" cy="3618361"/>
            </a:xfrm>
            <a:prstGeom prst="rect">
              <a:avLst/>
            </a:prstGeom>
          </p:spPr>
        </p:pic>
        <p:sp>
          <p:nvSpPr>
            <p:cNvPr id="5" name="object 5"/>
            <p:cNvSpPr/>
            <p:nvPr/>
          </p:nvSpPr>
          <p:spPr>
            <a:xfrm>
              <a:off x="1893374" y="2162100"/>
              <a:ext cx="5519420" cy="250825"/>
            </a:xfrm>
            <a:custGeom>
              <a:avLst/>
              <a:gdLst/>
              <a:ahLst/>
              <a:cxnLst/>
              <a:rect l="l" t="t" r="r" b="b"/>
              <a:pathLst>
                <a:path w="5519420" h="250825">
                  <a:moveTo>
                    <a:pt x="0" y="41750"/>
                  </a:moveTo>
                  <a:lnTo>
                    <a:pt x="3280" y="25499"/>
                  </a:lnTo>
                  <a:lnTo>
                    <a:pt x="12228" y="12228"/>
                  </a:lnTo>
                  <a:lnTo>
                    <a:pt x="25499" y="3280"/>
                  </a:lnTo>
                  <a:lnTo>
                    <a:pt x="41750" y="0"/>
                  </a:lnTo>
                  <a:lnTo>
                    <a:pt x="5477049" y="0"/>
                  </a:lnTo>
                  <a:lnTo>
                    <a:pt x="5511785" y="18587"/>
                  </a:lnTo>
                  <a:lnTo>
                    <a:pt x="5518799" y="41750"/>
                  </a:lnTo>
                  <a:lnTo>
                    <a:pt x="5518799" y="208749"/>
                  </a:lnTo>
                  <a:lnTo>
                    <a:pt x="5515518" y="225000"/>
                  </a:lnTo>
                  <a:lnTo>
                    <a:pt x="5506571" y="238271"/>
                  </a:lnTo>
                  <a:lnTo>
                    <a:pt x="5493300" y="247219"/>
                  </a:lnTo>
                  <a:lnTo>
                    <a:pt x="5477049" y="250499"/>
                  </a:lnTo>
                  <a:lnTo>
                    <a:pt x="41750" y="250499"/>
                  </a:lnTo>
                  <a:lnTo>
                    <a:pt x="25499" y="247219"/>
                  </a:lnTo>
                  <a:lnTo>
                    <a:pt x="12228" y="238271"/>
                  </a:lnTo>
                  <a:lnTo>
                    <a:pt x="3280" y="225000"/>
                  </a:lnTo>
                  <a:lnTo>
                    <a:pt x="0" y="208749"/>
                  </a:lnTo>
                  <a:lnTo>
                    <a:pt x="0" y="41750"/>
                  </a:lnTo>
                  <a:close/>
                </a:path>
              </a:pathLst>
            </a:custGeom>
            <a:ln w="19049">
              <a:solidFill>
                <a:srgbClr val="FF5252"/>
              </a:solidFill>
            </a:ln>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4862197" y="432522"/>
            <a:ext cx="4380865" cy="192360"/>
          </a:xfrm>
          <a:prstGeom prst="rect">
            <a:avLst/>
          </a:prstGeom>
        </p:spPr>
        <p:txBody>
          <a:bodyPr vert="horz" wrap="square" lIns="0" tIns="0" rIns="0" bIns="0" rtlCol="0">
            <a:spAutoFit/>
          </a:bodyPr>
          <a:lstStyle/>
          <a:p>
            <a:pPr marL="12700">
              <a:lnSpc>
                <a:spcPts val="1480"/>
              </a:lnSpc>
            </a:pPr>
            <a:r>
              <a:rPr sz="1250" u="heavy" spc="-5" dirty="0">
                <a:solidFill>
                  <a:srgbClr val="FF5252"/>
                </a:solidFill>
                <a:uFill>
                  <a:solidFill>
                    <a:srgbClr val="FF5252"/>
                  </a:solidFill>
                </a:uFill>
                <a:latin typeface="Corbel" panose="020B0503020204020204" pitchFamily="34" charset="0"/>
                <a:cs typeface="Arial MT"/>
                <a:hlinkClick r:id="rId4"/>
              </a:rPr>
              <a:t>Brown</a:t>
            </a:r>
            <a:r>
              <a:rPr sz="1250" u="heavy" spc="-15"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et</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al.</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2020</a:t>
            </a:r>
            <a:r>
              <a:rPr sz="1250" spc="-5" dirty="0">
                <a:solidFill>
                  <a:srgbClr val="434343"/>
                </a:solidFill>
                <a:latin typeface="Corbel" panose="020B0503020204020204" pitchFamily="34" charset="0"/>
                <a:cs typeface="Arial MT"/>
              </a:rPr>
              <a:t>.</a:t>
            </a:r>
            <a:r>
              <a:rPr sz="1250" spc="-15"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“Language</a:t>
            </a:r>
            <a:r>
              <a:rPr sz="1250" spc="-10"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Models</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are</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Few-Shot</a:t>
            </a:r>
            <a:r>
              <a:rPr sz="1250" spc="-15"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Learners”</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197628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Fine-Tuning for Tasks </a:t>
            </a:r>
            <a:endParaRPr spc="-5" dirty="0"/>
          </a:p>
        </p:txBody>
      </p:sp>
      <p:sp>
        <p:nvSpPr>
          <p:cNvPr id="212" name="object 212"/>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a:t>
            </a:fld>
            <a:endParaRPr spc="-11" dirty="0"/>
          </a:p>
        </p:txBody>
      </p:sp>
      <p:sp>
        <p:nvSpPr>
          <p:cNvPr id="3" name="object 3"/>
          <p:cNvSpPr txBox="1"/>
          <p:nvPr/>
        </p:nvSpPr>
        <p:spPr>
          <a:xfrm>
            <a:off x="3540259" y="2710137"/>
            <a:ext cx="1083283" cy="213238"/>
          </a:xfrm>
          <a:prstGeom prst="rect">
            <a:avLst/>
          </a:prstGeom>
        </p:spPr>
        <p:txBody>
          <a:bodyPr vert="horz" wrap="square" lIns="0" tIns="6642" rIns="0" bIns="0" rtlCol="0">
            <a:spAutoFit/>
          </a:bodyPr>
          <a:lstStyle/>
          <a:p>
            <a:pPr marL="5776">
              <a:spcBef>
                <a:spcPts val="52"/>
              </a:spcBef>
              <a:tabLst>
                <a:tab pos="589726" algn="l"/>
                <a:tab pos="773689" algn="l"/>
              </a:tabLst>
            </a:pPr>
            <a:r>
              <a:rPr sz="1342" dirty="0">
                <a:latin typeface="Calibri"/>
                <a:cs typeface="Calibri"/>
              </a:rPr>
              <a:t>The </a:t>
            </a:r>
            <a:r>
              <a:rPr sz="1342" spc="-11" dirty="0">
                <a:latin typeface="Calibri"/>
                <a:cs typeface="Calibri"/>
              </a:rPr>
              <a:t>cat</a:t>
            </a:r>
            <a:r>
              <a:rPr sz="1342" dirty="0">
                <a:latin typeface="Calibri"/>
                <a:cs typeface="Calibri"/>
              </a:rPr>
              <a:t>	</a:t>
            </a:r>
            <a:r>
              <a:rPr sz="1342" spc="-11" dirty="0">
                <a:latin typeface="Calibri"/>
                <a:cs typeface="Calibri"/>
              </a:rPr>
              <a:t>is</a:t>
            </a:r>
            <a:r>
              <a:rPr sz="1342" dirty="0">
                <a:latin typeface="Calibri"/>
                <a:cs typeface="Calibri"/>
              </a:rPr>
              <a:t>	</a:t>
            </a:r>
            <a:r>
              <a:rPr sz="1342" spc="-9" dirty="0">
                <a:latin typeface="Calibri"/>
                <a:cs typeface="Calibri"/>
              </a:rPr>
              <a:t>cute</a:t>
            </a:r>
            <a:endParaRPr sz="1342">
              <a:latin typeface="Calibri"/>
              <a:cs typeface="Calibri"/>
            </a:endParaRPr>
          </a:p>
        </p:txBody>
      </p:sp>
      <p:sp>
        <p:nvSpPr>
          <p:cNvPr id="4" name="object 4"/>
          <p:cNvSpPr txBox="1"/>
          <p:nvPr/>
        </p:nvSpPr>
        <p:spPr>
          <a:xfrm>
            <a:off x="3580954" y="1235705"/>
            <a:ext cx="1041407" cy="213238"/>
          </a:xfrm>
          <a:prstGeom prst="rect">
            <a:avLst/>
          </a:prstGeom>
        </p:spPr>
        <p:txBody>
          <a:bodyPr vert="horz" wrap="square" lIns="0" tIns="6642" rIns="0" bIns="0" rtlCol="0">
            <a:spAutoFit/>
          </a:bodyPr>
          <a:lstStyle/>
          <a:p>
            <a:pPr marL="5776">
              <a:spcBef>
                <a:spcPts val="52"/>
              </a:spcBef>
              <a:tabLst>
                <a:tab pos="212267" algn="l"/>
                <a:tab pos="594057" algn="l"/>
                <a:tab pos="756940" algn="l"/>
              </a:tabLst>
            </a:pPr>
            <a:r>
              <a:rPr sz="1342" spc="-23" dirty="0">
                <a:latin typeface="Calibri"/>
                <a:cs typeface="Calibri"/>
              </a:rPr>
              <a:t>o</a:t>
            </a:r>
            <a:r>
              <a:rPr sz="1342" dirty="0">
                <a:latin typeface="Calibri"/>
                <a:cs typeface="Calibri"/>
              </a:rPr>
              <a:t>	</a:t>
            </a:r>
            <a:r>
              <a:rPr sz="1342" spc="-9" dirty="0">
                <a:latin typeface="Calibri"/>
                <a:cs typeface="Calibri"/>
              </a:rPr>
              <a:t>gato</a:t>
            </a:r>
            <a:r>
              <a:rPr sz="1342" dirty="0">
                <a:latin typeface="Calibri"/>
                <a:cs typeface="Calibri"/>
              </a:rPr>
              <a:t>	</a:t>
            </a:r>
            <a:r>
              <a:rPr sz="1342" spc="-23" dirty="0">
                <a:latin typeface="Calibri"/>
                <a:cs typeface="Calibri"/>
              </a:rPr>
              <a:t>é</a:t>
            </a:r>
            <a:r>
              <a:rPr sz="1342" dirty="0">
                <a:latin typeface="Calibri"/>
                <a:cs typeface="Calibri"/>
              </a:rPr>
              <a:t>	</a:t>
            </a:r>
            <a:r>
              <a:rPr sz="1342" spc="-9" dirty="0">
                <a:latin typeface="Calibri"/>
                <a:cs typeface="Calibri"/>
              </a:rPr>
              <a:t>fofo</a:t>
            </a:r>
            <a:endParaRPr sz="1342">
              <a:latin typeface="Calibri"/>
              <a:cs typeface="Calibri"/>
            </a:endParaRPr>
          </a:p>
        </p:txBody>
      </p:sp>
      <p:sp>
        <p:nvSpPr>
          <p:cNvPr id="5" name="object 5"/>
          <p:cNvSpPr txBox="1"/>
          <p:nvPr/>
        </p:nvSpPr>
        <p:spPr>
          <a:xfrm>
            <a:off x="3556283" y="2012711"/>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layer2</a:t>
            </a:r>
            <a:endParaRPr sz="750">
              <a:latin typeface="Calibri"/>
              <a:cs typeface="Calibri"/>
            </a:endParaRPr>
          </a:p>
        </p:txBody>
      </p:sp>
      <p:grpSp>
        <p:nvGrpSpPr>
          <p:cNvPr id="6" name="object 6"/>
          <p:cNvGrpSpPr/>
          <p:nvPr/>
        </p:nvGrpSpPr>
        <p:grpSpPr>
          <a:xfrm>
            <a:off x="3551520" y="1687406"/>
            <a:ext cx="214866" cy="303527"/>
            <a:chOff x="1981783" y="4963038"/>
            <a:chExt cx="472440" cy="667385"/>
          </a:xfrm>
        </p:grpSpPr>
        <p:sp>
          <p:nvSpPr>
            <p:cNvPr id="7" name="object 7"/>
            <p:cNvSpPr/>
            <p:nvPr/>
          </p:nvSpPr>
          <p:spPr>
            <a:xfrm>
              <a:off x="1992254" y="4973509"/>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8" name="object 8"/>
            <p:cNvSpPr/>
            <p:nvPr/>
          </p:nvSpPr>
          <p:spPr>
            <a:xfrm>
              <a:off x="1992254" y="4973509"/>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9" name="object 9"/>
            <p:cNvSpPr/>
            <p:nvPr/>
          </p:nvSpPr>
          <p:spPr>
            <a:xfrm>
              <a:off x="2217972" y="5360484"/>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0" name="object 10"/>
            <p:cNvSpPr/>
            <p:nvPr/>
          </p:nvSpPr>
          <p:spPr>
            <a:xfrm>
              <a:off x="2195459" y="5311969"/>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1" name="object 11"/>
          <p:cNvGrpSpPr/>
          <p:nvPr/>
        </p:nvGrpSpPr>
        <p:grpSpPr>
          <a:xfrm>
            <a:off x="3648700" y="2532685"/>
            <a:ext cx="20505" cy="247500"/>
            <a:chOff x="2195459" y="6821608"/>
            <a:chExt cx="45085" cy="544195"/>
          </a:xfrm>
        </p:grpSpPr>
        <p:sp>
          <p:nvSpPr>
            <p:cNvPr id="12" name="object 12"/>
            <p:cNvSpPr/>
            <p:nvPr/>
          </p:nvSpPr>
          <p:spPr>
            <a:xfrm>
              <a:off x="2217972" y="68701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3" name="object 13"/>
            <p:cNvSpPr/>
            <p:nvPr/>
          </p:nvSpPr>
          <p:spPr>
            <a:xfrm>
              <a:off x="2195459" y="6821608"/>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4" name="object 14"/>
          <p:cNvGrpSpPr/>
          <p:nvPr/>
        </p:nvGrpSpPr>
        <p:grpSpPr>
          <a:xfrm>
            <a:off x="3926174" y="2532685"/>
            <a:ext cx="20505" cy="247500"/>
            <a:chOff x="2805558" y="6821608"/>
            <a:chExt cx="45085" cy="544195"/>
          </a:xfrm>
        </p:grpSpPr>
        <p:sp>
          <p:nvSpPr>
            <p:cNvPr id="15" name="object 15"/>
            <p:cNvSpPr/>
            <p:nvPr/>
          </p:nvSpPr>
          <p:spPr>
            <a:xfrm>
              <a:off x="2828071" y="68701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6" name="object 16"/>
            <p:cNvSpPr/>
            <p:nvPr/>
          </p:nvSpPr>
          <p:spPr>
            <a:xfrm>
              <a:off x="2805558" y="6821608"/>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7" name="object 17"/>
          <p:cNvGrpSpPr/>
          <p:nvPr/>
        </p:nvGrpSpPr>
        <p:grpSpPr>
          <a:xfrm>
            <a:off x="4203647" y="2523763"/>
            <a:ext cx="20505" cy="247500"/>
            <a:chOff x="3415656" y="6801991"/>
            <a:chExt cx="45085" cy="544195"/>
          </a:xfrm>
        </p:grpSpPr>
        <p:sp>
          <p:nvSpPr>
            <p:cNvPr id="18" name="object 18"/>
            <p:cNvSpPr/>
            <p:nvPr/>
          </p:nvSpPr>
          <p:spPr>
            <a:xfrm>
              <a:off x="3438168" y="6850506"/>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9" name="object 19"/>
            <p:cNvSpPr/>
            <p:nvPr/>
          </p:nvSpPr>
          <p:spPr>
            <a:xfrm>
              <a:off x="3415656" y="6801991"/>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20" name="object 20"/>
          <p:cNvGrpSpPr/>
          <p:nvPr/>
        </p:nvGrpSpPr>
        <p:grpSpPr>
          <a:xfrm>
            <a:off x="4476427" y="2531126"/>
            <a:ext cx="20505" cy="247500"/>
            <a:chOff x="4015437" y="6818180"/>
            <a:chExt cx="45085" cy="544195"/>
          </a:xfrm>
        </p:grpSpPr>
        <p:sp>
          <p:nvSpPr>
            <p:cNvPr id="21" name="object 21"/>
            <p:cNvSpPr/>
            <p:nvPr/>
          </p:nvSpPr>
          <p:spPr>
            <a:xfrm>
              <a:off x="4037949" y="6866695"/>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22" name="object 22"/>
            <p:cNvSpPr/>
            <p:nvPr/>
          </p:nvSpPr>
          <p:spPr>
            <a:xfrm>
              <a:off x="4015437" y="6818180"/>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23" name="object 23"/>
          <p:cNvGrpSpPr/>
          <p:nvPr/>
        </p:nvGrpSpPr>
        <p:grpSpPr>
          <a:xfrm>
            <a:off x="3648700" y="2195021"/>
            <a:ext cx="20505" cy="117829"/>
            <a:chOff x="2195459" y="6079164"/>
            <a:chExt cx="45085" cy="259079"/>
          </a:xfrm>
        </p:grpSpPr>
        <p:sp>
          <p:nvSpPr>
            <p:cNvPr id="24" name="object 24"/>
            <p:cNvSpPr/>
            <p:nvPr/>
          </p:nvSpPr>
          <p:spPr>
            <a:xfrm>
              <a:off x="2217972" y="6127679"/>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25" name="object 25"/>
            <p:cNvSpPr/>
            <p:nvPr/>
          </p:nvSpPr>
          <p:spPr>
            <a:xfrm>
              <a:off x="2195459" y="6079164"/>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26" name="object 26"/>
          <p:cNvGrpSpPr/>
          <p:nvPr/>
        </p:nvGrpSpPr>
        <p:grpSpPr>
          <a:xfrm>
            <a:off x="4476870" y="2201360"/>
            <a:ext cx="20505" cy="120140"/>
            <a:chOff x="4016411" y="6093103"/>
            <a:chExt cx="45085" cy="264160"/>
          </a:xfrm>
        </p:grpSpPr>
        <p:sp>
          <p:nvSpPr>
            <p:cNvPr id="27" name="object 27"/>
            <p:cNvSpPr/>
            <p:nvPr/>
          </p:nvSpPr>
          <p:spPr>
            <a:xfrm>
              <a:off x="4038993" y="6141607"/>
              <a:ext cx="5080" cy="210820"/>
            </a:xfrm>
            <a:custGeom>
              <a:avLst/>
              <a:gdLst/>
              <a:ahLst/>
              <a:cxnLst/>
              <a:rect l="l" t="t" r="r" b="b"/>
              <a:pathLst>
                <a:path w="5079" h="210820">
                  <a:moveTo>
                    <a:pt x="4522" y="210387"/>
                  </a:moveTo>
                  <a:lnTo>
                    <a:pt x="112" y="5234"/>
                  </a:lnTo>
                  <a:lnTo>
                    <a:pt x="0" y="0"/>
                  </a:lnTo>
                </a:path>
              </a:pathLst>
            </a:custGeom>
            <a:ln w="10470">
              <a:solidFill>
                <a:srgbClr val="4472C4"/>
              </a:solidFill>
            </a:ln>
          </p:spPr>
          <p:txBody>
            <a:bodyPr wrap="square" lIns="0" tIns="0" rIns="0" bIns="0" rtlCol="0"/>
            <a:lstStyle/>
            <a:p>
              <a:endParaRPr sz="637"/>
            </a:p>
          </p:txBody>
        </p:sp>
        <p:sp>
          <p:nvSpPr>
            <p:cNvPr id="28" name="object 28"/>
            <p:cNvSpPr/>
            <p:nvPr/>
          </p:nvSpPr>
          <p:spPr>
            <a:xfrm>
              <a:off x="4016411" y="6093103"/>
              <a:ext cx="45085" cy="45720"/>
            </a:xfrm>
            <a:custGeom>
              <a:avLst/>
              <a:gdLst/>
              <a:ahLst/>
              <a:cxnLst/>
              <a:rect l="l" t="t" r="r" b="b"/>
              <a:pathLst>
                <a:path w="45085" h="45720">
                  <a:moveTo>
                    <a:pt x="21538" y="0"/>
                  </a:moveTo>
                  <a:lnTo>
                    <a:pt x="0" y="45498"/>
                  </a:lnTo>
                  <a:lnTo>
                    <a:pt x="45014" y="44530"/>
                  </a:lnTo>
                  <a:lnTo>
                    <a:pt x="21538" y="0"/>
                  </a:lnTo>
                  <a:close/>
                </a:path>
              </a:pathLst>
            </a:custGeom>
            <a:solidFill>
              <a:srgbClr val="4472C4"/>
            </a:solidFill>
          </p:spPr>
          <p:txBody>
            <a:bodyPr wrap="square" lIns="0" tIns="0" rIns="0" bIns="0" rtlCol="0"/>
            <a:lstStyle/>
            <a:p>
              <a:endParaRPr sz="637"/>
            </a:p>
          </p:txBody>
        </p:sp>
      </p:grpSp>
      <p:grpSp>
        <p:nvGrpSpPr>
          <p:cNvPr id="29" name="object 29"/>
          <p:cNvGrpSpPr/>
          <p:nvPr/>
        </p:nvGrpSpPr>
        <p:grpSpPr>
          <a:xfrm>
            <a:off x="3925237" y="2195021"/>
            <a:ext cx="20505" cy="117829"/>
            <a:chOff x="2803498" y="6079164"/>
            <a:chExt cx="45085" cy="259079"/>
          </a:xfrm>
        </p:grpSpPr>
        <p:sp>
          <p:nvSpPr>
            <p:cNvPr id="30" name="object 30"/>
            <p:cNvSpPr/>
            <p:nvPr/>
          </p:nvSpPr>
          <p:spPr>
            <a:xfrm>
              <a:off x="2826011" y="6127679"/>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31" name="object 31"/>
            <p:cNvSpPr/>
            <p:nvPr/>
          </p:nvSpPr>
          <p:spPr>
            <a:xfrm>
              <a:off x="2803498" y="6079164"/>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32" name="object 32"/>
          <p:cNvGrpSpPr/>
          <p:nvPr/>
        </p:nvGrpSpPr>
        <p:grpSpPr>
          <a:xfrm>
            <a:off x="4212751" y="2191570"/>
            <a:ext cx="20505" cy="117829"/>
            <a:chOff x="3435675" y="6071575"/>
            <a:chExt cx="45085" cy="259079"/>
          </a:xfrm>
        </p:grpSpPr>
        <p:sp>
          <p:nvSpPr>
            <p:cNvPr id="33" name="object 33"/>
            <p:cNvSpPr/>
            <p:nvPr/>
          </p:nvSpPr>
          <p:spPr>
            <a:xfrm>
              <a:off x="3458187" y="6120090"/>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34" name="object 34"/>
            <p:cNvSpPr/>
            <p:nvPr/>
          </p:nvSpPr>
          <p:spPr>
            <a:xfrm>
              <a:off x="3435675" y="6071575"/>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35" name="object 35"/>
          <p:cNvGrpSpPr/>
          <p:nvPr/>
        </p:nvGrpSpPr>
        <p:grpSpPr>
          <a:xfrm>
            <a:off x="3838870" y="1509567"/>
            <a:ext cx="214866" cy="509729"/>
            <a:chOff x="2613598" y="4572010"/>
            <a:chExt cx="472440" cy="1120775"/>
          </a:xfrm>
        </p:grpSpPr>
        <p:sp>
          <p:nvSpPr>
            <p:cNvPr id="36" name="object 36"/>
            <p:cNvSpPr/>
            <p:nvPr/>
          </p:nvSpPr>
          <p:spPr>
            <a:xfrm>
              <a:off x="2836325" y="5374424"/>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37" name="object 37"/>
            <p:cNvSpPr/>
            <p:nvPr/>
          </p:nvSpPr>
          <p:spPr>
            <a:xfrm>
              <a:off x="2813812" y="532591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38" name="object 38"/>
            <p:cNvSpPr/>
            <p:nvPr/>
          </p:nvSpPr>
          <p:spPr>
            <a:xfrm>
              <a:off x="2624069" y="4970187"/>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39" name="object 39"/>
            <p:cNvSpPr/>
            <p:nvPr/>
          </p:nvSpPr>
          <p:spPr>
            <a:xfrm>
              <a:off x="2624069" y="4970187"/>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40" name="object 40"/>
            <p:cNvSpPr/>
            <p:nvPr/>
          </p:nvSpPr>
          <p:spPr>
            <a:xfrm>
              <a:off x="2827597" y="4620526"/>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41" name="object 41"/>
            <p:cNvSpPr/>
            <p:nvPr/>
          </p:nvSpPr>
          <p:spPr>
            <a:xfrm>
              <a:off x="2805085" y="457201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42" name="object 42"/>
          <p:cNvGrpSpPr/>
          <p:nvPr/>
        </p:nvGrpSpPr>
        <p:grpSpPr>
          <a:xfrm>
            <a:off x="4126335" y="1503227"/>
            <a:ext cx="214866" cy="509729"/>
            <a:chOff x="3245666" y="4558071"/>
            <a:chExt cx="472440" cy="1120775"/>
          </a:xfrm>
        </p:grpSpPr>
        <p:sp>
          <p:nvSpPr>
            <p:cNvPr id="43" name="object 43"/>
            <p:cNvSpPr/>
            <p:nvPr/>
          </p:nvSpPr>
          <p:spPr>
            <a:xfrm>
              <a:off x="3458186" y="5360485"/>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44" name="object 44"/>
            <p:cNvSpPr/>
            <p:nvPr/>
          </p:nvSpPr>
          <p:spPr>
            <a:xfrm>
              <a:off x="3435674" y="5311971"/>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45" name="object 45"/>
            <p:cNvSpPr/>
            <p:nvPr/>
          </p:nvSpPr>
          <p:spPr>
            <a:xfrm>
              <a:off x="3256137" y="4965843"/>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46" name="object 46"/>
            <p:cNvSpPr/>
            <p:nvPr/>
          </p:nvSpPr>
          <p:spPr>
            <a:xfrm>
              <a:off x="3256137" y="4965842"/>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47" name="object 47"/>
            <p:cNvSpPr/>
            <p:nvPr/>
          </p:nvSpPr>
          <p:spPr>
            <a:xfrm>
              <a:off x="3449459" y="4606587"/>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48" name="object 48"/>
            <p:cNvSpPr/>
            <p:nvPr/>
          </p:nvSpPr>
          <p:spPr>
            <a:xfrm>
              <a:off x="3426946" y="4558071"/>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49" name="object 49"/>
          <p:cNvGrpSpPr/>
          <p:nvPr/>
        </p:nvGrpSpPr>
        <p:grpSpPr>
          <a:xfrm>
            <a:off x="4382491" y="1509567"/>
            <a:ext cx="214866" cy="509729"/>
            <a:chOff x="3808894" y="4572010"/>
            <a:chExt cx="472440" cy="1120775"/>
          </a:xfrm>
        </p:grpSpPr>
        <p:sp>
          <p:nvSpPr>
            <p:cNvPr id="50" name="object 50"/>
            <p:cNvSpPr/>
            <p:nvPr/>
          </p:nvSpPr>
          <p:spPr>
            <a:xfrm>
              <a:off x="4038577" y="5374424"/>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51" name="object 51"/>
            <p:cNvSpPr/>
            <p:nvPr/>
          </p:nvSpPr>
          <p:spPr>
            <a:xfrm>
              <a:off x="4016065" y="532591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52" name="object 52"/>
            <p:cNvSpPr/>
            <p:nvPr/>
          </p:nvSpPr>
          <p:spPr>
            <a:xfrm>
              <a:off x="3819365" y="4965843"/>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53" name="object 53"/>
            <p:cNvSpPr/>
            <p:nvPr/>
          </p:nvSpPr>
          <p:spPr>
            <a:xfrm>
              <a:off x="3819365" y="4965842"/>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54" name="object 54"/>
            <p:cNvSpPr/>
            <p:nvPr/>
          </p:nvSpPr>
          <p:spPr>
            <a:xfrm>
              <a:off x="4029850" y="4620526"/>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55" name="object 55"/>
            <p:cNvSpPr/>
            <p:nvPr/>
          </p:nvSpPr>
          <p:spPr>
            <a:xfrm>
              <a:off x="4007337" y="457201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56" name="object 56"/>
          <p:cNvSpPr txBox="1"/>
          <p:nvPr/>
        </p:nvSpPr>
        <p:spPr>
          <a:xfrm>
            <a:off x="3556283" y="2337557"/>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layer1</a:t>
            </a:r>
            <a:endParaRPr sz="750">
              <a:latin typeface="Calibri"/>
              <a:cs typeface="Calibri"/>
            </a:endParaRPr>
          </a:p>
        </p:txBody>
      </p:sp>
      <p:sp>
        <p:nvSpPr>
          <p:cNvPr id="57" name="object 57"/>
          <p:cNvSpPr txBox="1"/>
          <p:nvPr/>
        </p:nvSpPr>
        <p:spPr>
          <a:xfrm>
            <a:off x="5227040" y="2003380"/>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layer2</a:t>
            </a:r>
            <a:endParaRPr sz="750">
              <a:latin typeface="Calibri"/>
              <a:cs typeface="Calibri"/>
            </a:endParaRPr>
          </a:p>
        </p:txBody>
      </p:sp>
      <p:grpSp>
        <p:nvGrpSpPr>
          <p:cNvPr id="58" name="object 58"/>
          <p:cNvGrpSpPr/>
          <p:nvPr/>
        </p:nvGrpSpPr>
        <p:grpSpPr>
          <a:xfrm>
            <a:off x="5222278" y="1518386"/>
            <a:ext cx="214866" cy="463233"/>
            <a:chOff x="5634871" y="4611920"/>
            <a:chExt cx="472440" cy="1018540"/>
          </a:xfrm>
        </p:grpSpPr>
        <p:sp>
          <p:nvSpPr>
            <p:cNvPr id="59" name="object 59"/>
            <p:cNvSpPr/>
            <p:nvPr/>
          </p:nvSpPr>
          <p:spPr>
            <a:xfrm>
              <a:off x="5645342" y="4973508"/>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60" name="object 60"/>
            <p:cNvSpPr/>
            <p:nvPr/>
          </p:nvSpPr>
          <p:spPr>
            <a:xfrm>
              <a:off x="5645342" y="4973509"/>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61" name="object 61"/>
            <p:cNvSpPr/>
            <p:nvPr/>
          </p:nvSpPr>
          <p:spPr>
            <a:xfrm>
              <a:off x="5871060" y="5360484"/>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62" name="object 62"/>
            <p:cNvSpPr/>
            <p:nvPr/>
          </p:nvSpPr>
          <p:spPr>
            <a:xfrm>
              <a:off x="5848547" y="5311969"/>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63" name="object 63"/>
            <p:cNvSpPr/>
            <p:nvPr/>
          </p:nvSpPr>
          <p:spPr>
            <a:xfrm>
              <a:off x="5853110" y="4660435"/>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64" name="object 64"/>
            <p:cNvSpPr/>
            <p:nvPr/>
          </p:nvSpPr>
          <p:spPr>
            <a:xfrm>
              <a:off x="5830598" y="461192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65" name="object 65"/>
          <p:cNvGrpSpPr/>
          <p:nvPr/>
        </p:nvGrpSpPr>
        <p:grpSpPr>
          <a:xfrm>
            <a:off x="5319458" y="2523354"/>
            <a:ext cx="20505" cy="247500"/>
            <a:chOff x="5848547" y="6821608"/>
            <a:chExt cx="45085" cy="544195"/>
          </a:xfrm>
        </p:grpSpPr>
        <p:sp>
          <p:nvSpPr>
            <p:cNvPr id="66" name="object 66"/>
            <p:cNvSpPr/>
            <p:nvPr/>
          </p:nvSpPr>
          <p:spPr>
            <a:xfrm>
              <a:off x="5871060" y="68701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67" name="object 67"/>
            <p:cNvSpPr/>
            <p:nvPr/>
          </p:nvSpPr>
          <p:spPr>
            <a:xfrm>
              <a:off x="5848547" y="6821608"/>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68" name="object 68"/>
          <p:cNvGrpSpPr/>
          <p:nvPr/>
        </p:nvGrpSpPr>
        <p:grpSpPr>
          <a:xfrm>
            <a:off x="5596931" y="2523354"/>
            <a:ext cx="20505" cy="247500"/>
            <a:chOff x="6458645" y="6821608"/>
            <a:chExt cx="45085" cy="544195"/>
          </a:xfrm>
        </p:grpSpPr>
        <p:sp>
          <p:nvSpPr>
            <p:cNvPr id="69" name="object 69"/>
            <p:cNvSpPr/>
            <p:nvPr/>
          </p:nvSpPr>
          <p:spPr>
            <a:xfrm>
              <a:off x="6481157" y="68701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70" name="object 70"/>
            <p:cNvSpPr/>
            <p:nvPr/>
          </p:nvSpPr>
          <p:spPr>
            <a:xfrm>
              <a:off x="6458645" y="6821608"/>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71" name="object 71"/>
          <p:cNvGrpSpPr/>
          <p:nvPr/>
        </p:nvGrpSpPr>
        <p:grpSpPr>
          <a:xfrm>
            <a:off x="5874404" y="2514432"/>
            <a:ext cx="20505" cy="247500"/>
            <a:chOff x="7068743" y="6801991"/>
            <a:chExt cx="45085" cy="544195"/>
          </a:xfrm>
        </p:grpSpPr>
        <p:sp>
          <p:nvSpPr>
            <p:cNvPr id="72" name="object 72"/>
            <p:cNvSpPr/>
            <p:nvPr/>
          </p:nvSpPr>
          <p:spPr>
            <a:xfrm>
              <a:off x="7091256" y="6850506"/>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73" name="object 73"/>
            <p:cNvSpPr/>
            <p:nvPr/>
          </p:nvSpPr>
          <p:spPr>
            <a:xfrm>
              <a:off x="7068743" y="6801991"/>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74" name="object 74"/>
          <p:cNvGrpSpPr/>
          <p:nvPr/>
        </p:nvGrpSpPr>
        <p:grpSpPr>
          <a:xfrm>
            <a:off x="6147184" y="2521795"/>
            <a:ext cx="20505" cy="247500"/>
            <a:chOff x="7668523" y="6818180"/>
            <a:chExt cx="45085" cy="544195"/>
          </a:xfrm>
        </p:grpSpPr>
        <p:sp>
          <p:nvSpPr>
            <p:cNvPr id="75" name="object 75"/>
            <p:cNvSpPr/>
            <p:nvPr/>
          </p:nvSpPr>
          <p:spPr>
            <a:xfrm>
              <a:off x="7691035" y="6866695"/>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76" name="object 76"/>
            <p:cNvSpPr/>
            <p:nvPr/>
          </p:nvSpPr>
          <p:spPr>
            <a:xfrm>
              <a:off x="7668523" y="6818180"/>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77" name="object 77"/>
          <p:cNvGrpSpPr/>
          <p:nvPr/>
        </p:nvGrpSpPr>
        <p:grpSpPr>
          <a:xfrm>
            <a:off x="5319458" y="2185690"/>
            <a:ext cx="20505" cy="117829"/>
            <a:chOff x="5848547" y="6079164"/>
            <a:chExt cx="45085" cy="259079"/>
          </a:xfrm>
        </p:grpSpPr>
        <p:sp>
          <p:nvSpPr>
            <p:cNvPr id="78" name="object 78"/>
            <p:cNvSpPr/>
            <p:nvPr/>
          </p:nvSpPr>
          <p:spPr>
            <a:xfrm>
              <a:off x="5871060" y="6127679"/>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79" name="object 79"/>
            <p:cNvSpPr/>
            <p:nvPr/>
          </p:nvSpPr>
          <p:spPr>
            <a:xfrm>
              <a:off x="5848547" y="6079164"/>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80" name="object 80"/>
          <p:cNvGrpSpPr/>
          <p:nvPr/>
        </p:nvGrpSpPr>
        <p:grpSpPr>
          <a:xfrm>
            <a:off x="6147628" y="2192029"/>
            <a:ext cx="20505" cy="120140"/>
            <a:chOff x="7669499" y="6093103"/>
            <a:chExt cx="45085" cy="264160"/>
          </a:xfrm>
        </p:grpSpPr>
        <p:sp>
          <p:nvSpPr>
            <p:cNvPr id="81" name="object 81"/>
            <p:cNvSpPr/>
            <p:nvPr/>
          </p:nvSpPr>
          <p:spPr>
            <a:xfrm>
              <a:off x="7692080" y="6141607"/>
              <a:ext cx="5080" cy="210820"/>
            </a:xfrm>
            <a:custGeom>
              <a:avLst/>
              <a:gdLst/>
              <a:ahLst/>
              <a:cxnLst/>
              <a:rect l="l" t="t" r="r" b="b"/>
              <a:pathLst>
                <a:path w="5079" h="210820">
                  <a:moveTo>
                    <a:pt x="4522" y="210387"/>
                  </a:moveTo>
                  <a:lnTo>
                    <a:pt x="112" y="5234"/>
                  </a:lnTo>
                  <a:lnTo>
                    <a:pt x="0" y="0"/>
                  </a:lnTo>
                </a:path>
              </a:pathLst>
            </a:custGeom>
            <a:ln w="10470">
              <a:solidFill>
                <a:srgbClr val="4472C4"/>
              </a:solidFill>
            </a:ln>
          </p:spPr>
          <p:txBody>
            <a:bodyPr wrap="square" lIns="0" tIns="0" rIns="0" bIns="0" rtlCol="0"/>
            <a:lstStyle/>
            <a:p>
              <a:endParaRPr sz="637"/>
            </a:p>
          </p:txBody>
        </p:sp>
        <p:sp>
          <p:nvSpPr>
            <p:cNvPr id="82" name="object 82"/>
            <p:cNvSpPr/>
            <p:nvPr/>
          </p:nvSpPr>
          <p:spPr>
            <a:xfrm>
              <a:off x="7669499" y="6093103"/>
              <a:ext cx="45085" cy="45720"/>
            </a:xfrm>
            <a:custGeom>
              <a:avLst/>
              <a:gdLst/>
              <a:ahLst/>
              <a:cxnLst/>
              <a:rect l="l" t="t" r="r" b="b"/>
              <a:pathLst>
                <a:path w="45084" h="45720">
                  <a:moveTo>
                    <a:pt x="21538" y="0"/>
                  </a:moveTo>
                  <a:lnTo>
                    <a:pt x="0" y="45498"/>
                  </a:lnTo>
                  <a:lnTo>
                    <a:pt x="45014" y="44530"/>
                  </a:lnTo>
                  <a:lnTo>
                    <a:pt x="21538" y="0"/>
                  </a:lnTo>
                  <a:close/>
                </a:path>
              </a:pathLst>
            </a:custGeom>
            <a:solidFill>
              <a:srgbClr val="4472C4"/>
            </a:solidFill>
          </p:spPr>
          <p:txBody>
            <a:bodyPr wrap="square" lIns="0" tIns="0" rIns="0" bIns="0" rtlCol="0"/>
            <a:lstStyle/>
            <a:p>
              <a:endParaRPr sz="637"/>
            </a:p>
          </p:txBody>
        </p:sp>
      </p:grpSp>
      <p:grpSp>
        <p:nvGrpSpPr>
          <p:cNvPr id="83" name="object 83"/>
          <p:cNvGrpSpPr/>
          <p:nvPr/>
        </p:nvGrpSpPr>
        <p:grpSpPr>
          <a:xfrm>
            <a:off x="5595995" y="2185690"/>
            <a:ext cx="20505" cy="117829"/>
            <a:chOff x="6456586" y="6079164"/>
            <a:chExt cx="45085" cy="259079"/>
          </a:xfrm>
        </p:grpSpPr>
        <p:sp>
          <p:nvSpPr>
            <p:cNvPr id="84" name="object 84"/>
            <p:cNvSpPr/>
            <p:nvPr/>
          </p:nvSpPr>
          <p:spPr>
            <a:xfrm>
              <a:off x="6479098" y="6127679"/>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85" name="object 85"/>
            <p:cNvSpPr/>
            <p:nvPr/>
          </p:nvSpPr>
          <p:spPr>
            <a:xfrm>
              <a:off x="6456586" y="6079164"/>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86" name="object 86"/>
          <p:cNvGrpSpPr/>
          <p:nvPr/>
        </p:nvGrpSpPr>
        <p:grpSpPr>
          <a:xfrm>
            <a:off x="5883508" y="2182239"/>
            <a:ext cx="20505" cy="117829"/>
            <a:chOff x="7088761" y="6071575"/>
            <a:chExt cx="45085" cy="259079"/>
          </a:xfrm>
        </p:grpSpPr>
        <p:sp>
          <p:nvSpPr>
            <p:cNvPr id="87" name="object 87"/>
            <p:cNvSpPr/>
            <p:nvPr/>
          </p:nvSpPr>
          <p:spPr>
            <a:xfrm>
              <a:off x="7111274" y="6120090"/>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88" name="object 88"/>
            <p:cNvSpPr/>
            <p:nvPr/>
          </p:nvSpPr>
          <p:spPr>
            <a:xfrm>
              <a:off x="7088761" y="6071575"/>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89" name="object 89"/>
          <p:cNvGrpSpPr/>
          <p:nvPr/>
        </p:nvGrpSpPr>
        <p:grpSpPr>
          <a:xfrm>
            <a:off x="5509628" y="1524726"/>
            <a:ext cx="214866" cy="485181"/>
            <a:chOff x="6266686" y="4625860"/>
            <a:chExt cx="472440" cy="1066800"/>
          </a:xfrm>
        </p:grpSpPr>
        <p:sp>
          <p:nvSpPr>
            <p:cNvPr id="90" name="object 90"/>
            <p:cNvSpPr/>
            <p:nvPr/>
          </p:nvSpPr>
          <p:spPr>
            <a:xfrm>
              <a:off x="6489413" y="5374424"/>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91" name="object 91"/>
            <p:cNvSpPr/>
            <p:nvPr/>
          </p:nvSpPr>
          <p:spPr>
            <a:xfrm>
              <a:off x="6466900" y="5325910"/>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92" name="object 92"/>
            <p:cNvSpPr/>
            <p:nvPr/>
          </p:nvSpPr>
          <p:spPr>
            <a:xfrm>
              <a:off x="6277157" y="4970187"/>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93" name="object 93"/>
            <p:cNvSpPr/>
            <p:nvPr/>
          </p:nvSpPr>
          <p:spPr>
            <a:xfrm>
              <a:off x="6277157" y="4970187"/>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94" name="object 94"/>
            <p:cNvSpPr/>
            <p:nvPr/>
          </p:nvSpPr>
          <p:spPr>
            <a:xfrm>
              <a:off x="6471464" y="4674375"/>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95" name="object 95"/>
            <p:cNvSpPr/>
            <p:nvPr/>
          </p:nvSpPr>
          <p:spPr>
            <a:xfrm>
              <a:off x="6448952" y="462586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96" name="object 96"/>
          <p:cNvGrpSpPr/>
          <p:nvPr/>
        </p:nvGrpSpPr>
        <p:grpSpPr>
          <a:xfrm>
            <a:off x="5797092" y="1518387"/>
            <a:ext cx="214866" cy="485181"/>
            <a:chOff x="6898753" y="4611922"/>
            <a:chExt cx="472440" cy="1066800"/>
          </a:xfrm>
        </p:grpSpPr>
        <p:sp>
          <p:nvSpPr>
            <p:cNvPr id="97" name="object 97"/>
            <p:cNvSpPr/>
            <p:nvPr/>
          </p:nvSpPr>
          <p:spPr>
            <a:xfrm>
              <a:off x="7111274" y="5360485"/>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98" name="object 98"/>
            <p:cNvSpPr/>
            <p:nvPr/>
          </p:nvSpPr>
          <p:spPr>
            <a:xfrm>
              <a:off x="7088762" y="5311971"/>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99" name="object 99"/>
            <p:cNvSpPr/>
            <p:nvPr/>
          </p:nvSpPr>
          <p:spPr>
            <a:xfrm>
              <a:off x="6909224" y="4965843"/>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00" name="object 100"/>
            <p:cNvSpPr/>
            <p:nvPr/>
          </p:nvSpPr>
          <p:spPr>
            <a:xfrm>
              <a:off x="6909224" y="4965842"/>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01" name="object 101"/>
            <p:cNvSpPr/>
            <p:nvPr/>
          </p:nvSpPr>
          <p:spPr>
            <a:xfrm>
              <a:off x="7093326" y="4660436"/>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02" name="object 102"/>
            <p:cNvSpPr/>
            <p:nvPr/>
          </p:nvSpPr>
          <p:spPr>
            <a:xfrm>
              <a:off x="7070814" y="4611922"/>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03" name="object 103"/>
          <p:cNvGrpSpPr/>
          <p:nvPr/>
        </p:nvGrpSpPr>
        <p:grpSpPr>
          <a:xfrm>
            <a:off x="6053248" y="1524726"/>
            <a:ext cx="214866" cy="485181"/>
            <a:chOff x="7461980" y="4625860"/>
            <a:chExt cx="472440" cy="1066800"/>
          </a:xfrm>
        </p:grpSpPr>
        <p:sp>
          <p:nvSpPr>
            <p:cNvPr id="104" name="object 104"/>
            <p:cNvSpPr/>
            <p:nvPr/>
          </p:nvSpPr>
          <p:spPr>
            <a:xfrm>
              <a:off x="7691665" y="5374424"/>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05" name="object 105"/>
            <p:cNvSpPr/>
            <p:nvPr/>
          </p:nvSpPr>
          <p:spPr>
            <a:xfrm>
              <a:off x="7669152" y="5325910"/>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06" name="object 106"/>
            <p:cNvSpPr/>
            <p:nvPr/>
          </p:nvSpPr>
          <p:spPr>
            <a:xfrm>
              <a:off x="7472451" y="4965843"/>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07" name="object 107"/>
            <p:cNvSpPr/>
            <p:nvPr/>
          </p:nvSpPr>
          <p:spPr>
            <a:xfrm>
              <a:off x="7472451" y="4965842"/>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08" name="object 108"/>
            <p:cNvSpPr/>
            <p:nvPr/>
          </p:nvSpPr>
          <p:spPr>
            <a:xfrm>
              <a:off x="7673715" y="4674375"/>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09" name="object 109"/>
            <p:cNvSpPr/>
            <p:nvPr/>
          </p:nvSpPr>
          <p:spPr>
            <a:xfrm>
              <a:off x="7651203" y="4625860"/>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110" name="object 110"/>
          <p:cNvSpPr txBox="1"/>
          <p:nvPr/>
        </p:nvSpPr>
        <p:spPr>
          <a:xfrm>
            <a:off x="5227040" y="2328226"/>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layer1</a:t>
            </a:r>
            <a:endParaRPr sz="750">
              <a:latin typeface="Calibri"/>
              <a:cs typeface="Calibri"/>
            </a:endParaRPr>
          </a:p>
        </p:txBody>
      </p:sp>
      <p:sp>
        <p:nvSpPr>
          <p:cNvPr id="111" name="object 111"/>
          <p:cNvSpPr txBox="1"/>
          <p:nvPr/>
        </p:nvSpPr>
        <p:spPr>
          <a:xfrm>
            <a:off x="5222802" y="2772748"/>
            <a:ext cx="1083283" cy="213238"/>
          </a:xfrm>
          <a:prstGeom prst="rect">
            <a:avLst/>
          </a:prstGeom>
        </p:spPr>
        <p:txBody>
          <a:bodyPr vert="horz" wrap="square" lIns="0" tIns="6642" rIns="0" bIns="0" rtlCol="0">
            <a:spAutoFit/>
          </a:bodyPr>
          <a:lstStyle/>
          <a:p>
            <a:pPr marL="5776">
              <a:spcBef>
                <a:spcPts val="52"/>
              </a:spcBef>
              <a:tabLst>
                <a:tab pos="589726" algn="l"/>
                <a:tab pos="773689" algn="l"/>
              </a:tabLst>
            </a:pPr>
            <a:r>
              <a:rPr sz="1342" dirty="0">
                <a:latin typeface="Calibri"/>
                <a:cs typeface="Calibri"/>
              </a:rPr>
              <a:t>The </a:t>
            </a:r>
            <a:r>
              <a:rPr sz="1342" spc="-11" dirty="0">
                <a:latin typeface="Calibri"/>
                <a:cs typeface="Calibri"/>
              </a:rPr>
              <a:t>cat</a:t>
            </a:r>
            <a:r>
              <a:rPr sz="1342" dirty="0">
                <a:latin typeface="Calibri"/>
                <a:cs typeface="Calibri"/>
              </a:rPr>
              <a:t>	</a:t>
            </a:r>
            <a:r>
              <a:rPr sz="1342" spc="-11" dirty="0">
                <a:latin typeface="Calibri"/>
                <a:cs typeface="Calibri"/>
              </a:rPr>
              <a:t>is</a:t>
            </a:r>
            <a:r>
              <a:rPr sz="1342" dirty="0">
                <a:latin typeface="Calibri"/>
                <a:cs typeface="Calibri"/>
              </a:rPr>
              <a:t>	</a:t>
            </a:r>
            <a:r>
              <a:rPr sz="1342" spc="-9" dirty="0">
                <a:latin typeface="Calibri"/>
                <a:cs typeface="Calibri"/>
              </a:rPr>
              <a:t>cute</a:t>
            </a:r>
            <a:endParaRPr sz="1342">
              <a:latin typeface="Calibri"/>
              <a:cs typeface="Calibri"/>
            </a:endParaRPr>
          </a:p>
        </p:txBody>
      </p:sp>
      <p:sp>
        <p:nvSpPr>
          <p:cNvPr id="112" name="object 112"/>
          <p:cNvSpPr txBox="1"/>
          <p:nvPr/>
        </p:nvSpPr>
        <p:spPr>
          <a:xfrm>
            <a:off x="5171958" y="1263448"/>
            <a:ext cx="1153172" cy="213238"/>
          </a:xfrm>
          <a:prstGeom prst="rect">
            <a:avLst/>
          </a:prstGeom>
        </p:spPr>
        <p:txBody>
          <a:bodyPr vert="horz" wrap="square" lIns="0" tIns="6642" rIns="0" bIns="0" rtlCol="0">
            <a:spAutoFit/>
          </a:bodyPr>
          <a:lstStyle/>
          <a:p>
            <a:pPr marL="5776">
              <a:spcBef>
                <a:spcPts val="52"/>
              </a:spcBef>
              <a:tabLst>
                <a:tab pos="394498" algn="l"/>
                <a:tab pos="621493" algn="l"/>
                <a:tab pos="889498" algn="l"/>
              </a:tabLst>
            </a:pPr>
            <a:r>
              <a:rPr sz="1342" spc="-11" dirty="0">
                <a:latin typeface="Calibri"/>
                <a:cs typeface="Calibri"/>
              </a:rPr>
              <a:t>DET</a:t>
            </a:r>
            <a:r>
              <a:rPr sz="1342" dirty="0">
                <a:latin typeface="Calibri"/>
                <a:cs typeface="Calibri"/>
              </a:rPr>
              <a:t>	</a:t>
            </a:r>
            <a:r>
              <a:rPr sz="1342" spc="-23" dirty="0">
                <a:latin typeface="Calibri"/>
                <a:cs typeface="Calibri"/>
              </a:rPr>
              <a:t>N</a:t>
            </a:r>
            <a:r>
              <a:rPr sz="1342" dirty="0">
                <a:latin typeface="Calibri"/>
                <a:cs typeface="Calibri"/>
              </a:rPr>
              <a:t>	</a:t>
            </a:r>
            <a:r>
              <a:rPr sz="1342" spc="-11" dirty="0">
                <a:latin typeface="Calibri"/>
                <a:cs typeface="Calibri"/>
              </a:rPr>
              <a:t>VB</a:t>
            </a:r>
            <a:r>
              <a:rPr sz="1342" dirty="0">
                <a:latin typeface="Calibri"/>
                <a:cs typeface="Calibri"/>
              </a:rPr>
              <a:t>	</a:t>
            </a:r>
            <a:r>
              <a:rPr sz="1342" spc="-11" dirty="0">
                <a:latin typeface="Calibri"/>
                <a:cs typeface="Calibri"/>
              </a:rPr>
              <a:t>ADJ</a:t>
            </a:r>
            <a:endParaRPr sz="1342">
              <a:latin typeface="Calibri"/>
              <a:cs typeface="Calibri"/>
            </a:endParaRPr>
          </a:p>
        </p:txBody>
      </p:sp>
      <p:grpSp>
        <p:nvGrpSpPr>
          <p:cNvPr id="113" name="object 113"/>
          <p:cNvGrpSpPr/>
          <p:nvPr/>
        </p:nvGrpSpPr>
        <p:grpSpPr>
          <a:xfrm>
            <a:off x="3644731" y="1503226"/>
            <a:ext cx="20505" cy="144977"/>
            <a:chOff x="2186732" y="4558070"/>
            <a:chExt cx="45085" cy="318770"/>
          </a:xfrm>
        </p:grpSpPr>
        <p:sp>
          <p:nvSpPr>
            <p:cNvPr id="114" name="object 114"/>
            <p:cNvSpPr/>
            <p:nvPr/>
          </p:nvSpPr>
          <p:spPr>
            <a:xfrm>
              <a:off x="2209244" y="4606585"/>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15" name="object 115"/>
            <p:cNvSpPr/>
            <p:nvPr/>
          </p:nvSpPr>
          <p:spPr>
            <a:xfrm>
              <a:off x="2186732" y="455807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116" name="object 116"/>
          <p:cNvSpPr txBox="1"/>
          <p:nvPr/>
        </p:nvSpPr>
        <p:spPr>
          <a:xfrm>
            <a:off x="7057895" y="1986201"/>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layer2</a:t>
            </a:r>
            <a:endParaRPr sz="750">
              <a:latin typeface="Calibri"/>
              <a:cs typeface="Calibri"/>
            </a:endParaRPr>
          </a:p>
        </p:txBody>
      </p:sp>
      <p:grpSp>
        <p:nvGrpSpPr>
          <p:cNvPr id="117" name="object 117"/>
          <p:cNvGrpSpPr/>
          <p:nvPr/>
        </p:nvGrpSpPr>
        <p:grpSpPr>
          <a:xfrm>
            <a:off x="7053132" y="1501207"/>
            <a:ext cx="214866" cy="463233"/>
            <a:chOff x="9660490" y="4574147"/>
            <a:chExt cx="472440" cy="1018540"/>
          </a:xfrm>
        </p:grpSpPr>
        <p:sp>
          <p:nvSpPr>
            <p:cNvPr id="118" name="object 118"/>
            <p:cNvSpPr/>
            <p:nvPr/>
          </p:nvSpPr>
          <p:spPr>
            <a:xfrm>
              <a:off x="9670961" y="4935736"/>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19" name="object 119"/>
            <p:cNvSpPr/>
            <p:nvPr/>
          </p:nvSpPr>
          <p:spPr>
            <a:xfrm>
              <a:off x="9670961" y="4935736"/>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20" name="object 120"/>
            <p:cNvSpPr/>
            <p:nvPr/>
          </p:nvSpPr>
          <p:spPr>
            <a:xfrm>
              <a:off x="9896679" y="5322711"/>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21" name="object 121"/>
            <p:cNvSpPr/>
            <p:nvPr/>
          </p:nvSpPr>
          <p:spPr>
            <a:xfrm>
              <a:off x="9874167" y="5274196"/>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22" name="object 122"/>
            <p:cNvSpPr/>
            <p:nvPr/>
          </p:nvSpPr>
          <p:spPr>
            <a:xfrm>
              <a:off x="9878731" y="4622662"/>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23" name="object 123"/>
            <p:cNvSpPr/>
            <p:nvPr/>
          </p:nvSpPr>
          <p:spPr>
            <a:xfrm>
              <a:off x="9856218" y="4574147"/>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24" name="object 124"/>
          <p:cNvGrpSpPr/>
          <p:nvPr/>
        </p:nvGrpSpPr>
        <p:grpSpPr>
          <a:xfrm>
            <a:off x="7150313" y="2506174"/>
            <a:ext cx="20505" cy="247500"/>
            <a:chOff x="9874167" y="6783833"/>
            <a:chExt cx="45085" cy="544195"/>
          </a:xfrm>
        </p:grpSpPr>
        <p:sp>
          <p:nvSpPr>
            <p:cNvPr id="125" name="object 125"/>
            <p:cNvSpPr/>
            <p:nvPr/>
          </p:nvSpPr>
          <p:spPr>
            <a:xfrm>
              <a:off x="9896679" y="6832349"/>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26" name="object 126"/>
            <p:cNvSpPr/>
            <p:nvPr/>
          </p:nvSpPr>
          <p:spPr>
            <a:xfrm>
              <a:off x="9874167" y="6783833"/>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27" name="object 127"/>
          <p:cNvGrpSpPr/>
          <p:nvPr/>
        </p:nvGrpSpPr>
        <p:grpSpPr>
          <a:xfrm>
            <a:off x="7427787" y="2506174"/>
            <a:ext cx="20505" cy="247500"/>
            <a:chOff x="10484267" y="6783833"/>
            <a:chExt cx="45085" cy="544195"/>
          </a:xfrm>
        </p:grpSpPr>
        <p:sp>
          <p:nvSpPr>
            <p:cNvPr id="128" name="object 128"/>
            <p:cNvSpPr/>
            <p:nvPr/>
          </p:nvSpPr>
          <p:spPr>
            <a:xfrm>
              <a:off x="10506779" y="6832349"/>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29" name="object 129"/>
            <p:cNvSpPr/>
            <p:nvPr/>
          </p:nvSpPr>
          <p:spPr>
            <a:xfrm>
              <a:off x="10484267" y="6783833"/>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30" name="object 130"/>
          <p:cNvGrpSpPr/>
          <p:nvPr/>
        </p:nvGrpSpPr>
        <p:grpSpPr>
          <a:xfrm>
            <a:off x="7705259" y="2497253"/>
            <a:ext cx="20505" cy="247500"/>
            <a:chOff x="11094363" y="6764218"/>
            <a:chExt cx="45085" cy="544195"/>
          </a:xfrm>
        </p:grpSpPr>
        <p:sp>
          <p:nvSpPr>
            <p:cNvPr id="131" name="object 131"/>
            <p:cNvSpPr/>
            <p:nvPr/>
          </p:nvSpPr>
          <p:spPr>
            <a:xfrm>
              <a:off x="11116876" y="681273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32" name="object 132"/>
            <p:cNvSpPr/>
            <p:nvPr/>
          </p:nvSpPr>
          <p:spPr>
            <a:xfrm>
              <a:off x="11094363" y="6764218"/>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33" name="object 133"/>
          <p:cNvGrpSpPr/>
          <p:nvPr/>
        </p:nvGrpSpPr>
        <p:grpSpPr>
          <a:xfrm>
            <a:off x="7978040" y="2504616"/>
            <a:ext cx="20505" cy="247500"/>
            <a:chOff x="11694146" y="6780408"/>
            <a:chExt cx="45085" cy="544195"/>
          </a:xfrm>
        </p:grpSpPr>
        <p:sp>
          <p:nvSpPr>
            <p:cNvPr id="134" name="object 134"/>
            <p:cNvSpPr/>
            <p:nvPr/>
          </p:nvSpPr>
          <p:spPr>
            <a:xfrm>
              <a:off x="11716659" y="68289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35" name="object 135"/>
            <p:cNvSpPr/>
            <p:nvPr/>
          </p:nvSpPr>
          <p:spPr>
            <a:xfrm>
              <a:off x="11694146" y="6780408"/>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36" name="object 136"/>
          <p:cNvGrpSpPr/>
          <p:nvPr/>
        </p:nvGrpSpPr>
        <p:grpSpPr>
          <a:xfrm>
            <a:off x="7150313" y="2168512"/>
            <a:ext cx="20505" cy="117829"/>
            <a:chOff x="9874168" y="6041393"/>
            <a:chExt cx="45085" cy="259079"/>
          </a:xfrm>
        </p:grpSpPr>
        <p:sp>
          <p:nvSpPr>
            <p:cNvPr id="137" name="object 137"/>
            <p:cNvSpPr/>
            <p:nvPr/>
          </p:nvSpPr>
          <p:spPr>
            <a:xfrm>
              <a:off x="9896681" y="6089907"/>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38" name="object 138"/>
            <p:cNvSpPr/>
            <p:nvPr/>
          </p:nvSpPr>
          <p:spPr>
            <a:xfrm>
              <a:off x="9874168" y="6041393"/>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39" name="object 139"/>
          <p:cNvGrpSpPr/>
          <p:nvPr/>
        </p:nvGrpSpPr>
        <p:grpSpPr>
          <a:xfrm>
            <a:off x="7978483" y="2174850"/>
            <a:ext cx="20505" cy="120140"/>
            <a:chOff x="11695120" y="6055330"/>
            <a:chExt cx="45085" cy="264160"/>
          </a:xfrm>
        </p:grpSpPr>
        <p:sp>
          <p:nvSpPr>
            <p:cNvPr id="140" name="object 140"/>
            <p:cNvSpPr/>
            <p:nvPr/>
          </p:nvSpPr>
          <p:spPr>
            <a:xfrm>
              <a:off x="11717706" y="6103834"/>
              <a:ext cx="5080" cy="210820"/>
            </a:xfrm>
            <a:custGeom>
              <a:avLst/>
              <a:gdLst/>
              <a:ahLst/>
              <a:cxnLst/>
              <a:rect l="l" t="t" r="r" b="b"/>
              <a:pathLst>
                <a:path w="5079" h="210820">
                  <a:moveTo>
                    <a:pt x="4522" y="210387"/>
                  </a:moveTo>
                  <a:lnTo>
                    <a:pt x="112" y="5234"/>
                  </a:lnTo>
                  <a:lnTo>
                    <a:pt x="0" y="0"/>
                  </a:lnTo>
                </a:path>
              </a:pathLst>
            </a:custGeom>
            <a:ln w="10470">
              <a:solidFill>
                <a:srgbClr val="4472C4"/>
              </a:solidFill>
            </a:ln>
          </p:spPr>
          <p:txBody>
            <a:bodyPr wrap="square" lIns="0" tIns="0" rIns="0" bIns="0" rtlCol="0"/>
            <a:lstStyle/>
            <a:p>
              <a:endParaRPr sz="637"/>
            </a:p>
          </p:txBody>
        </p:sp>
        <p:sp>
          <p:nvSpPr>
            <p:cNvPr id="141" name="object 141"/>
            <p:cNvSpPr/>
            <p:nvPr/>
          </p:nvSpPr>
          <p:spPr>
            <a:xfrm>
              <a:off x="11695120" y="6055330"/>
              <a:ext cx="45085" cy="45720"/>
            </a:xfrm>
            <a:custGeom>
              <a:avLst/>
              <a:gdLst/>
              <a:ahLst/>
              <a:cxnLst/>
              <a:rect l="l" t="t" r="r" b="b"/>
              <a:pathLst>
                <a:path w="45084" h="45720">
                  <a:moveTo>
                    <a:pt x="21538" y="0"/>
                  </a:moveTo>
                  <a:lnTo>
                    <a:pt x="0" y="45499"/>
                  </a:lnTo>
                  <a:lnTo>
                    <a:pt x="45014" y="44530"/>
                  </a:lnTo>
                  <a:lnTo>
                    <a:pt x="21538" y="0"/>
                  </a:lnTo>
                  <a:close/>
                </a:path>
              </a:pathLst>
            </a:custGeom>
            <a:solidFill>
              <a:srgbClr val="4472C4"/>
            </a:solidFill>
          </p:spPr>
          <p:txBody>
            <a:bodyPr wrap="square" lIns="0" tIns="0" rIns="0" bIns="0" rtlCol="0"/>
            <a:lstStyle/>
            <a:p>
              <a:endParaRPr sz="637"/>
            </a:p>
          </p:txBody>
        </p:sp>
      </p:grpSp>
      <p:grpSp>
        <p:nvGrpSpPr>
          <p:cNvPr id="142" name="object 142"/>
          <p:cNvGrpSpPr/>
          <p:nvPr/>
        </p:nvGrpSpPr>
        <p:grpSpPr>
          <a:xfrm>
            <a:off x="7426848" y="2168512"/>
            <a:ext cx="20505" cy="117829"/>
            <a:chOff x="10482204" y="6041393"/>
            <a:chExt cx="45085" cy="259079"/>
          </a:xfrm>
        </p:grpSpPr>
        <p:sp>
          <p:nvSpPr>
            <p:cNvPr id="143" name="object 143"/>
            <p:cNvSpPr/>
            <p:nvPr/>
          </p:nvSpPr>
          <p:spPr>
            <a:xfrm>
              <a:off x="10504716" y="6089907"/>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44" name="object 144"/>
            <p:cNvSpPr/>
            <p:nvPr/>
          </p:nvSpPr>
          <p:spPr>
            <a:xfrm>
              <a:off x="10482204" y="6041393"/>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45" name="object 145"/>
          <p:cNvGrpSpPr/>
          <p:nvPr/>
        </p:nvGrpSpPr>
        <p:grpSpPr>
          <a:xfrm>
            <a:off x="7714364" y="2165060"/>
            <a:ext cx="20505" cy="117829"/>
            <a:chOff x="11114384" y="6033802"/>
            <a:chExt cx="45085" cy="259079"/>
          </a:xfrm>
        </p:grpSpPr>
        <p:sp>
          <p:nvSpPr>
            <p:cNvPr id="146" name="object 146"/>
            <p:cNvSpPr/>
            <p:nvPr/>
          </p:nvSpPr>
          <p:spPr>
            <a:xfrm>
              <a:off x="11136896" y="6082316"/>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47" name="object 147"/>
            <p:cNvSpPr/>
            <p:nvPr/>
          </p:nvSpPr>
          <p:spPr>
            <a:xfrm>
              <a:off x="11114384" y="6033802"/>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148" name="object 148"/>
          <p:cNvSpPr txBox="1"/>
          <p:nvPr/>
        </p:nvSpPr>
        <p:spPr>
          <a:xfrm>
            <a:off x="7057895" y="2311046"/>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layer1</a:t>
            </a:r>
            <a:endParaRPr sz="750">
              <a:latin typeface="Calibri"/>
              <a:cs typeface="Calibri"/>
            </a:endParaRPr>
          </a:p>
        </p:txBody>
      </p:sp>
      <p:sp>
        <p:nvSpPr>
          <p:cNvPr id="149" name="object 149"/>
          <p:cNvSpPr txBox="1"/>
          <p:nvPr/>
        </p:nvSpPr>
        <p:spPr>
          <a:xfrm>
            <a:off x="7053656" y="2755569"/>
            <a:ext cx="1469406" cy="213238"/>
          </a:xfrm>
          <a:prstGeom prst="rect">
            <a:avLst/>
          </a:prstGeom>
        </p:spPr>
        <p:txBody>
          <a:bodyPr vert="horz" wrap="square" lIns="0" tIns="6642" rIns="0" bIns="0" rtlCol="0">
            <a:spAutoFit/>
          </a:bodyPr>
          <a:lstStyle/>
          <a:p>
            <a:pPr marL="5776">
              <a:spcBef>
                <a:spcPts val="52"/>
              </a:spcBef>
              <a:tabLst>
                <a:tab pos="976137" algn="l"/>
                <a:tab pos="1159813" algn="l"/>
              </a:tabLst>
            </a:pPr>
            <a:r>
              <a:rPr sz="1342" dirty="0">
                <a:latin typeface="Calibri"/>
                <a:cs typeface="Calibri"/>
              </a:rPr>
              <a:t>[CLS]</a:t>
            </a:r>
            <a:r>
              <a:rPr sz="1342" spc="-2" dirty="0">
                <a:latin typeface="Calibri"/>
                <a:cs typeface="Calibri"/>
              </a:rPr>
              <a:t> </a:t>
            </a:r>
            <a:r>
              <a:rPr sz="1342" dirty="0">
                <a:latin typeface="Calibri"/>
                <a:cs typeface="Calibri"/>
              </a:rPr>
              <a:t>The </a:t>
            </a:r>
            <a:r>
              <a:rPr sz="1342" spc="-11" dirty="0">
                <a:latin typeface="Calibri"/>
                <a:cs typeface="Calibri"/>
              </a:rPr>
              <a:t>cat</a:t>
            </a:r>
            <a:r>
              <a:rPr sz="1342" dirty="0">
                <a:latin typeface="Calibri"/>
                <a:cs typeface="Calibri"/>
              </a:rPr>
              <a:t>	</a:t>
            </a:r>
            <a:r>
              <a:rPr sz="1342" spc="-11" dirty="0">
                <a:latin typeface="Calibri"/>
                <a:cs typeface="Calibri"/>
              </a:rPr>
              <a:t>is</a:t>
            </a:r>
            <a:r>
              <a:rPr sz="1342" dirty="0">
                <a:latin typeface="Calibri"/>
                <a:cs typeface="Calibri"/>
              </a:rPr>
              <a:t>	</a:t>
            </a:r>
            <a:r>
              <a:rPr sz="1342" spc="-9" dirty="0">
                <a:latin typeface="Calibri"/>
                <a:cs typeface="Calibri"/>
              </a:rPr>
              <a:t>cute</a:t>
            </a:r>
            <a:endParaRPr sz="1342" dirty="0">
              <a:latin typeface="Calibri"/>
              <a:cs typeface="Calibri"/>
            </a:endParaRPr>
          </a:p>
        </p:txBody>
      </p:sp>
      <p:sp>
        <p:nvSpPr>
          <p:cNvPr id="150" name="object 150"/>
          <p:cNvSpPr txBox="1"/>
          <p:nvPr/>
        </p:nvSpPr>
        <p:spPr>
          <a:xfrm>
            <a:off x="7002813" y="1246269"/>
            <a:ext cx="556515" cy="213238"/>
          </a:xfrm>
          <a:prstGeom prst="rect">
            <a:avLst/>
          </a:prstGeom>
        </p:spPr>
        <p:txBody>
          <a:bodyPr vert="horz" wrap="square" lIns="0" tIns="6642" rIns="0" bIns="0" rtlCol="0">
            <a:spAutoFit/>
          </a:bodyPr>
          <a:lstStyle/>
          <a:p>
            <a:pPr marL="5776">
              <a:spcBef>
                <a:spcPts val="52"/>
              </a:spcBef>
            </a:pPr>
            <a:r>
              <a:rPr sz="1342" spc="-5" dirty="0">
                <a:latin typeface="Calibri"/>
                <a:cs typeface="Calibri"/>
              </a:rPr>
              <a:t>positive</a:t>
            </a:r>
            <a:endParaRPr sz="1342">
              <a:latin typeface="Calibri"/>
              <a:cs typeface="Calibri"/>
            </a:endParaRPr>
          </a:p>
        </p:txBody>
      </p:sp>
      <p:sp>
        <p:nvSpPr>
          <p:cNvPr id="151" name="object 151"/>
          <p:cNvSpPr txBox="1"/>
          <p:nvPr/>
        </p:nvSpPr>
        <p:spPr>
          <a:xfrm>
            <a:off x="786032" y="2003878"/>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layer2</a:t>
            </a:r>
            <a:endParaRPr sz="750">
              <a:latin typeface="Calibri"/>
              <a:cs typeface="Calibri"/>
            </a:endParaRPr>
          </a:p>
        </p:txBody>
      </p:sp>
      <p:grpSp>
        <p:nvGrpSpPr>
          <p:cNvPr id="152" name="object 152"/>
          <p:cNvGrpSpPr/>
          <p:nvPr/>
        </p:nvGrpSpPr>
        <p:grpSpPr>
          <a:xfrm>
            <a:off x="781270" y="1518884"/>
            <a:ext cx="214866" cy="463233"/>
            <a:chOff x="13407456" y="4519316"/>
            <a:chExt cx="472440" cy="1018540"/>
          </a:xfrm>
        </p:grpSpPr>
        <p:sp>
          <p:nvSpPr>
            <p:cNvPr id="153" name="object 153"/>
            <p:cNvSpPr/>
            <p:nvPr/>
          </p:nvSpPr>
          <p:spPr>
            <a:xfrm>
              <a:off x="13417926" y="4880905"/>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54" name="object 154"/>
            <p:cNvSpPr/>
            <p:nvPr/>
          </p:nvSpPr>
          <p:spPr>
            <a:xfrm>
              <a:off x="13417926" y="4880904"/>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55" name="object 155"/>
            <p:cNvSpPr/>
            <p:nvPr/>
          </p:nvSpPr>
          <p:spPr>
            <a:xfrm>
              <a:off x="13643647" y="5267879"/>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56" name="object 156"/>
            <p:cNvSpPr/>
            <p:nvPr/>
          </p:nvSpPr>
          <p:spPr>
            <a:xfrm>
              <a:off x="13621135" y="5219365"/>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57" name="object 157"/>
            <p:cNvSpPr/>
            <p:nvPr/>
          </p:nvSpPr>
          <p:spPr>
            <a:xfrm>
              <a:off x="13625690" y="4567831"/>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58" name="object 158"/>
            <p:cNvSpPr/>
            <p:nvPr/>
          </p:nvSpPr>
          <p:spPr>
            <a:xfrm>
              <a:off x="13603177" y="4519316"/>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59" name="object 159"/>
          <p:cNvGrpSpPr/>
          <p:nvPr/>
        </p:nvGrpSpPr>
        <p:grpSpPr>
          <a:xfrm>
            <a:off x="878451" y="2523851"/>
            <a:ext cx="20505" cy="247500"/>
            <a:chOff x="13621134" y="6729003"/>
            <a:chExt cx="45085" cy="544195"/>
          </a:xfrm>
        </p:grpSpPr>
        <p:sp>
          <p:nvSpPr>
            <p:cNvPr id="160" name="object 160"/>
            <p:cNvSpPr/>
            <p:nvPr/>
          </p:nvSpPr>
          <p:spPr>
            <a:xfrm>
              <a:off x="13643646" y="6777517"/>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61" name="object 161"/>
            <p:cNvSpPr/>
            <p:nvPr/>
          </p:nvSpPr>
          <p:spPr>
            <a:xfrm>
              <a:off x="13621134" y="6729003"/>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62" name="object 162"/>
          <p:cNvGrpSpPr/>
          <p:nvPr/>
        </p:nvGrpSpPr>
        <p:grpSpPr>
          <a:xfrm>
            <a:off x="1155924" y="2523851"/>
            <a:ext cx="20505" cy="247500"/>
            <a:chOff x="14231232" y="6729003"/>
            <a:chExt cx="45085" cy="544195"/>
          </a:xfrm>
        </p:grpSpPr>
        <p:sp>
          <p:nvSpPr>
            <p:cNvPr id="163" name="object 163"/>
            <p:cNvSpPr/>
            <p:nvPr/>
          </p:nvSpPr>
          <p:spPr>
            <a:xfrm>
              <a:off x="14253744" y="6777517"/>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64" name="object 164"/>
            <p:cNvSpPr/>
            <p:nvPr/>
          </p:nvSpPr>
          <p:spPr>
            <a:xfrm>
              <a:off x="14231232" y="6729003"/>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65" name="object 165"/>
          <p:cNvGrpSpPr/>
          <p:nvPr/>
        </p:nvGrpSpPr>
        <p:grpSpPr>
          <a:xfrm>
            <a:off x="1433396" y="2514930"/>
            <a:ext cx="20505" cy="247500"/>
            <a:chOff x="14841328" y="6709387"/>
            <a:chExt cx="45085" cy="544195"/>
          </a:xfrm>
        </p:grpSpPr>
        <p:sp>
          <p:nvSpPr>
            <p:cNvPr id="166" name="object 166"/>
            <p:cNvSpPr/>
            <p:nvPr/>
          </p:nvSpPr>
          <p:spPr>
            <a:xfrm>
              <a:off x="14863840" y="675790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67" name="object 167"/>
            <p:cNvSpPr/>
            <p:nvPr/>
          </p:nvSpPr>
          <p:spPr>
            <a:xfrm>
              <a:off x="14841328" y="6709387"/>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68" name="object 168"/>
          <p:cNvGrpSpPr/>
          <p:nvPr/>
        </p:nvGrpSpPr>
        <p:grpSpPr>
          <a:xfrm>
            <a:off x="1706178" y="2522293"/>
            <a:ext cx="20505" cy="247500"/>
            <a:chOff x="15441111" y="6725577"/>
            <a:chExt cx="45085" cy="544195"/>
          </a:xfrm>
        </p:grpSpPr>
        <p:sp>
          <p:nvSpPr>
            <p:cNvPr id="169" name="object 169"/>
            <p:cNvSpPr/>
            <p:nvPr/>
          </p:nvSpPr>
          <p:spPr>
            <a:xfrm>
              <a:off x="15463624" y="6774092"/>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70" name="object 170"/>
            <p:cNvSpPr/>
            <p:nvPr/>
          </p:nvSpPr>
          <p:spPr>
            <a:xfrm>
              <a:off x="15441111" y="6725577"/>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71" name="object 171"/>
          <p:cNvGrpSpPr/>
          <p:nvPr/>
        </p:nvGrpSpPr>
        <p:grpSpPr>
          <a:xfrm>
            <a:off x="878451" y="2186188"/>
            <a:ext cx="20505" cy="117829"/>
            <a:chOff x="13621134" y="5986561"/>
            <a:chExt cx="45085" cy="259079"/>
          </a:xfrm>
        </p:grpSpPr>
        <p:sp>
          <p:nvSpPr>
            <p:cNvPr id="172" name="object 172"/>
            <p:cNvSpPr/>
            <p:nvPr/>
          </p:nvSpPr>
          <p:spPr>
            <a:xfrm>
              <a:off x="13643646" y="6035076"/>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73" name="object 173"/>
            <p:cNvSpPr/>
            <p:nvPr/>
          </p:nvSpPr>
          <p:spPr>
            <a:xfrm>
              <a:off x="13621134" y="5986561"/>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74" name="object 174"/>
          <p:cNvGrpSpPr/>
          <p:nvPr/>
        </p:nvGrpSpPr>
        <p:grpSpPr>
          <a:xfrm>
            <a:off x="1706621" y="2192528"/>
            <a:ext cx="20505" cy="120140"/>
            <a:chOff x="15442085" y="6000500"/>
            <a:chExt cx="45085" cy="264160"/>
          </a:xfrm>
        </p:grpSpPr>
        <p:sp>
          <p:nvSpPr>
            <p:cNvPr id="175" name="object 175"/>
            <p:cNvSpPr/>
            <p:nvPr/>
          </p:nvSpPr>
          <p:spPr>
            <a:xfrm>
              <a:off x="15464661" y="6049004"/>
              <a:ext cx="5080" cy="210820"/>
            </a:xfrm>
            <a:custGeom>
              <a:avLst/>
              <a:gdLst/>
              <a:ahLst/>
              <a:cxnLst/>
              <a:rect l="l" t="t" r="r" b="b"/>
              <a:pathLst>
                <a:path w="5080" h="210820">
                  <a:moveTo>
                    <a:pt x="4522" y="210387"/>
                  </a:moveTo>
                  <a:lnTo>
                    <a:pt x="112" y="5234"/>
                  </a:lnTo>
                  <a:lnTo>
                    <a:pt x="0" y="0"/>
                  </a:lnTo>
                </a:path>
              </a:pathLst>
            </a:custGeom>
            <a:ln w="10470">
              <a:solidFill>
                <a:srgbClr val="4472C4"/>
              </a:solidFill>
            </a:ln>
          </p:spPr>
          <p:txBody>
            <a:bodyPr wrap="square" lIns="0" tIns="0" rIns="0" bIns="0" rtlCol="0"/>
            <a:lstStyle/>
            <a:p>
              <a:endParaRPr sz="637"/>
            </a:p>
          </p:txBody>
        </p:sp>
        <p:sp>
          <p:nvSpPr>
            <p:cNvPr id="176" name="object 176"/>
            <p:cNvSpPr/>
            <p:nvPr/>
          </p:nvSpPr>
          <p:spPr>
            <a:xfrm>
              <a:off x="15442085" y="6000500"/>
              <a:ext cx="45085" cy="45720"/>
            </a:xfrm>
            <a:custGeom>
              <a:avLst/>
              <a:gdLst/>
              <a:ahLst/>
              <a:cxnLst/>
              <a:rect l="l" t="t" r="r" b="b"/>
              <a:pathLst>
                <a:path w="45084" h="45720">
                  <a:moveTo>
                    <a:pt x="21538" y="0"/>
                  </a:moveTo>
                  <a:lnTo>
                    <a:pt x="0" y="45498"/>
                  </a:lnTo>
                  <a:lnTo>
                    <a:pt x="45014" y="44530"/>
                  </a:lnTo>
                  <a:lnTo>
                    <a:pt x="21538" y="0"/>
                  </a:lnTo>
                  <a:close/>
                </a:path>
              </a:pathLst>
            </a:custGeom>
            <a:solidFill>
              <a:srgbClr val="4472C4"/>
            </a:solidFill>
          </p:spPr>
          <p:txBody>
            <a:bodyPr wrap="square" lIns="0" tIns="0" rIns="0" bIns="0" rtlCol="0"/>
            <a:lstStyle/>
            <a:p>
              <a:endParaRPr sz="637"/>
            </a:p>
          </p:txBody>
        </p:sp>
      </p:grpSp>
      <p:grpSp>
        <p:nvGrpSpPr>
          <p:cNvPr id="177" name="object 177"/>
          <p:cNvGrpSpPr/>
          <p:nvPr/>
        </p:nvGrpSpPr>
        <p:grpSpPr>
          <a:xfrm>
            <a:off x="1154985" y="2186188"/>
            <a:ext cx="20505" cy="117829"/>
            <a:chOff x="14229168" y="5986561"/>
            <a:chExt cx="45085" cy="259079"/>
          </a:xfrm>
        </p:grpSpPr>
        <p:sp>
          <p:nvSpPr>
            <p:cNvPr id="178" name="object 178"/>
            <p:cNvSpPr/>
            <p:nvPr/>
          </p:nvSpPr>
          <p:spPr>
            <a:xfrm>
              <a:off x="14251681" y="6035076"/>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79" name="object 179"/>
            <p:cNvSpPr/>
            <p:nvPr/>
          </p:nvSpPr>
          <p:spPr>
            <a:xfrm>
              <a:off x="14229168" y="5986561"/>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80" name="object 180"/>
          <p:cNvGrpSpPr/>
          <p:nvPr/>
        </p:nvGrpSpPr>
        <p:grpSpPr>
          <a:xfrm>
            <a:off x="1442501" y="2182736"/>
            <a:ext cx="20505" cy="117829"/>
            <a:chOff x="14861348" y="5978970"/>
            <a:chExt cx="45085" cy="259079"/>
          </a:xfrm>
        </p:grpSpPr>
        <p:sp>
          <p:nvSpPr>
            <p:cNvPr id="181" name="object 181"/>
            <p:cNvSpPr/>
            <p:nvPr/>
          </p:nvSpPr>
          <p:spPr>
            <a:xfrm>
              <a:off x="14883861" y="6027485"/>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82" name="object 182"/>
            <p:cNvSpPr/>
            <p:nvPr/>
          </p:nvSpPr>
          <p:spPr>
            <a:xfrm>
              <a:off x="14861348" y="5978970"/>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83" name="object 183"/>
          <p:cNvGrpSpPr/>
          <p:nvPr/>
        </p:nvGrpSpPr>
        <p:grpSpPr>
          <a:xfrm>
            <a:off x="1068618" y="1525224"/>
            <a:ext cx="214866" cy="485181"/>
            <a:chOff x="14039268" y="4533256"/>
            <a:chExt cx="472440" cy="1066800"/>
          </a:xfrm>
        </p:grpSpPr>
        <p:sp>
          <p:nvSpPr>
            <p:cNvPr id="184" name="object 184"/>
            <p:cNvSpPr/>
            <p:nvPr/>
          </p:nvSpPr>
          <p:spPr>
            <a:xfrm>
              <a:off x="14261994" y="5281821"/>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85" name="object 185"/>
            <p:cNvSpPr/>
            <p:nvPr/>
          </p:nvSpPr>
          <p:spPr>
            <a:xfrm>
              <a:off x="14239482" y="5233305"/>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86" name="object 186"/>
            <p:cNvSpPr/>
            <p:nvPr/>
          </p:nvSpPr>
          <p:spPr>
            <a:xfrm>
              <a:off x="14049739" y="4877583"/>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87" name="object 187"/>
            <p:cNvSpPr/>
            <p:nvPr/>
          </p:nvSpPr>
          <p:spPr>
            <a:xfrm>
              <a:off x="14049739" y="4877584"/>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88" name="object 188"/>
            <p:cNvSpPr/>
            <p:nvPr/>
          </p:nvSpPr>
          <p:spPr>
            <a:xfrm>
              <a:off x="14244047" y="4581772"/>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89" name="object 189"/>
            <p:cNvSpPr/>
            <p:nvPr/>
          </p:nvSpPr>
          <p:spPr>
            <a:xfrm>
              <a:off x="14221535" y="4533256"/>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90" name="object 190"/>
          <p:cNvGrpSpPr/>
          <p:nvPr/>
        </p:nvGrpSpPr>
        <p:grpSpPr>
          <a:xfrm>
            <a:off x="1356082" y="1518885"/>
            <a:ext cx="214866" cy="485181"/>
            <a:chOff x="14671333" y="4519317"/>
            <a:chExt cx="472440" cy="1066800"/>
          </a:xfrm>
        </p:grpSpPr>
        <p:sp>
          <p:nvSpPr>
            <p:cNvPr id="191" name="object 191"/>
            <p:cNvSpPr/>
            <p:nvPr/>
          </p:nvSpPr>
          <p:spPr>
            <a:xfrm>
              <a:off x="14883861" y="5267882"/>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92" name="object 192"/>
            <p:cNvSpPr/>
            <p:nvPr/>
          </p:nvSpPr>
          <p:spPr>
            <a:xfrm>
              <a:off x="14861349" y="5219367"/>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93" name="object 193"/>
            <p:cNvSpPr/>
            <p:nvPr/>
          </p:nvSpPr>
          <p:spPr>
            <a:xfrm>
              <a:off x="14681804" y="4873238"/>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94" name="object 194"/>
            <p:cNvSpPr/>
            <p:nvPr/>
          </p:nvSpPr>
          <p:spPr>
            <a:xfrm>
              <a:off x="14681804" y="4873239"/>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95" name="object 195"/>
            <p:cNvSpPr/>
            <p:nvPr/>
          </p:nvSpPr>
          <p:spPr>
            <a:xfrm>
              <a:off x="14865903" y="4567833"/>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96" name="object 196"/>
            <p:cNvSpPr/>
            <p:nvPr/>
          </p:nvSpPr>
          <p:spPr>
            <a:xfrm>
              <a:off x="14843391" y="4519317"/>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97" name="object 197"/>
          <p:cNvGrpSpPr/>
          <p:nvPr/>
        </p:nvGrpSpPr>
        <p:grpSpPr>
          <a:xfrm>
            <a:off x="1612239" y="1525224"/>
            <a:ext cx="214866" cy="485181"/>
            <a:chOff x="15234563" y="4533256"/>
            <a:chExt cx="472440" cy="1066800"/>
          </a:xfrm>
        </p:grpSpPr>
        <p:sp>
          <p:nvSpPr>
            <p:cNvPr id="198" name="object 198"/>
            <p:cNvSpPr/>
            <p:nvPr/>
          </p:nvSpPr>
          <p:spPr>
            <a:xfrm>
              <a:off x="15464252" y="5281821"/>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99" name="object 199"/>
            <p:cNvSpPr/>
            <p:nvPr/>
          </p:nvSpPr>
          <p:spPr>
            <a:xfrm>
              <a:off x="15441739" y="5233305"/>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200" name="object 200"/>
            <p:cNvSpPr/>
            <p:nvPr/>
          </p:nvSpPr>
          <p:spPr>
            <a:xfrm>
              <a:off x="15245033" y="4873238"/>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201" name="object 201"/>
            <p:cNvSpPr/>
            <p:nvPr/>
          </p:nvSpPr>
          <p:spPr>
            <a:xfrm>
              <a:off x="15245034" y="4873238"/>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202" name="object 202"/>
            <p:cNvSpPr/>
            <p:nvPr/>
          </p:nvSpPr>
          <p:spPr>
            <a:xfrm>
              <a:off x="15446305" y="4581772"/>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203" name="object 203"/>
            <p:cNvSpPr/>
            <p:nvPr/>
          </p:nvSpPr>
          <p:spPr>
            <a:xfrm>
              <a:off x="15423792" y="4533256"/>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204" name="object 204"/>
          <p:cNvSpPr txBox="1"/>
          <p:nvPr/>
        </p:nvSpPr>
        <p:spPr>
          <a:xfrm>
            <a:off x="786032" y="2328723"/>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layer1</a:t>
            </a:r>
            <a:endParaRPr sz="750">
              <a:latin typeface="Calibri"/>
              <a:cs typeface="Calibri"/>
            </a:endParaRPr>
          </a:p>
        </p:txBody>
      </p:sp>
      <p:sp>
        <p:nvSpPr>
          <p:cNvPr id="205" name="object 205"/>
          <p:cNvSpPr txBox="1"/>
          <p:nvPr/>
        </p:nvSpPr>
        <p:spPr>
          <a:xfrm>
            <a:off x="781794" y="2773245"/>
            <a:ext cx="1359952" cy="213238"/>
          </a:xfrm>
          <a:prstGeom prst="rect">
            <a:avLst/>
          </a:prstGeom>
        </p:spPr>
        <p:txBody>
          <a:bodyPr vert="horz" wrap="square" lIns="0" tIns="6642" rIns="0" bIns="0" rtlCol="0">
            <a:spAutoFit/>
          </a:bodyPr>
          <a:lstStyle/>
          <a:p>
            <a:pPr marL="5776">
              <a:spcBef>
                <a:spcPts val="52"/>
              </a:spcBef>
              <a:tabLst>
                <a:tab pos="866394" algn="l"/>
                <a:tab pos="1050358" algn="l"/>
              </a:tabLst>
            </a:pPr>
            <a:r>
              <a:rPr sz="1342" dirty="0">
                <a:latin typeface="Calibri"/>
                <a:cs typeface="Calibri"/>
              </a:rPr>
              <a:t>&lt;s&gt;</a:t>
            </a:r>
            <a:r>
              <a:rPr sz="1342" spc="-2" dirty="0">
                <a:latin typeface="Calibri"/>
                <a:cs typeface="Calibri"/>
              </a:rPr>
              <a:t> </a:t>
            </a:r>
            <a:r>
              <a:rPr sz="1342" dirty="0">
                <a:latin typeface="Calibri"/>
                <a:cs typeface="Calibri"/>
              </a:rPr>
              <a:t>The </a:t>
            </a:r>
            <a:r>
              <a:rPr sz="1342" spc="-11" dirty="0">
                <a:latin typeface="Calibri"/>
                <a:cs typeface="Calibri"/>
              </a:rPr>
              <a:t>cat</a:t>
            </a:r>
            <a:r>
              <a:rPr sz="1342" dirty="0">
                <a:latin typeface="Calibri"/>
                <a:cs typeface="Calibri"/>
              </a:rPr>
              <a:t>	</a:t>
            </a:r>
            <a:r>
              <a:rPr sz="1342" spc="-11" dirty="0">
                <a:latin typeface="Calibri"/>
                <a:cs typeface="Calibri"/>
              </a:rPr>
              <a:t>is</a:t>
            </a:r>
            <a:r>
              <a:rPr sz="1342" dirty="0">
                <a:latin typeface="Calibri"/>
                <a:cs typeface="Calibri"/>
              </a:rPr>
              <a:t>	</a:t>
            </a:r>
            <a:r>
              <a:rPr sz="1342" spc="-9" dirty="0">
                <a:latin typeface="Calibri"/>
                <a:cs typeface="Calibri"/>
              </a:rPr>
              <a:t>cute</a:t>
            </a:r>
            <a:endParaRPr sz="1342">
              <a:latin typeface="Calibri"/>
              <a:cs typeface="Calibri"/>
            </a:endParaRPr>
          </a:p>
        </p:txBody>
      </p:sp>
      <p:sp>
        <p:nvSpPr>
          <p:cNvPr id="206" name="object 206"/>
          <p:cNvSpPr txBox="1"/>
          <p:nvPr/>
        </p:nvSpPr>
        <p:spPr>
          <a:xfrm>
            <a:off x="730948" y="1263946"/>
            <a:ext cx="741057" cy="213238"/>
          </a:xfrm>
          <a:prstGeom prst="rect">
            <a:avLst/>
          </a:prstGeom>
        </p:spPr>
        <p:txBody>
          <a:bodyPr vert="horz" wrap="square" lIns="0" tIns="6642" rIns="0" bIns="0" rtlCol="0">
            <a:spAutoFit/>
          </a:bodyPr>
          <a:lstStyle/>
          <a:p>
            <a:pPr marL="5776">
              <a:spcBef>
                <a:spcPts val="52"/>
              </a:spcBef>
              <a:tabLst>
                <a:tab pos="341937" algn="l"/>
                <a:tab pos="628713" algn="l"/>
              </a:tabLst>
            </a:pPr>
            <a:r>
              <a:rPr sz="1342" spc="-11" dirty="0">
                <a:latin typeface="Calibri"/>
                <a:cs typeface="Calibri"/>
              </a:rPr>
              <a:t>The</a:t>
            </a:r>
            <a:r>
              <a:rPr sz="1342" dirty="0">
                <a:latin typeface="Calibri"/>
                <a:cs typeface="Calibri"/>
              </a:rPr>
              <a:t>	</a:t>
            </a:r>
            <a:r>
              <a:rPr sz="1342" spc="-11" dirty="0">
                <a:latin typeface="Calibri"/>
                <a:cs typeface="Calibri"/>
              </a:rPr>
              <a:t>cat</a:t>
            </a:r>
            <a:r>
              <a:rPr sz="1342" dirty="0">
                <a:latin typeface="Calibri"/>
                <a:cs typeface="Calibri"/>
              </a:rPr>
              <a:t>	</a:t>
            </a:r>
            <a:r>
              <a:rPr sz="1342" spc="-11" dirty="0">
                <a:latin typeface="Calibri"/>
                <a:cs typeface="Calibri"/>
              </a:rPr>
              <a:t>is</a:t>
            </a:r>
            <a:endParaRPr sz="1342">
              <a:latin typeface="Calibri"/>
              <a:cs typeface="Calibri"/>
            </a:endParaRPr>
          </a:p>
        </p:txBody>
      </p:sp>
      <p:sp>
        <p:nvSpPr>
          <p:cNvPr id="207" name="object 207"/>
          <p:cNvSpPr txBox="1"/>
          <p:nvPr/>
        </p:nvSpPr>
        <p:spPr>
          <a:xfrm>
            <a:off x="1576642" y="1263946"/>
            <a:ext cx="315079" cy="213238"/>
          </a:xfrm>
          <a:prstGeom prst="rect">
            <a:avLst/>
          </a:prstGeom>
        </p:spPr>
        <p:txBody>
          <a:bodyPr vert="horz" wrap="square" lIns="0" tIns="6642" rIns="0" bIns="0" rtlCol="0">
            <a:spAutoFit/>
          </a:bodyPr>
          <a:lstStyle/>
          <a:p>
            <a:pPr marL="5776">
              <a:spcBef>
                <a:spcPts val="52"/>
              </a:spcBef>
            </a:pPr>
            <a:r>
              <a:rPr sz="1342" spc="-9" dirty="0">
                <a:latin typeface="Calibri"/>
                <a:cs typeface="Calibri"/>
              </a:rPr>
              <a:t>cute</a:t>
            </a:r>
            <a:endParaRPr sz="1342">
              <a:latin typeface="Calibri"/>
              <a:cs typeface="Calibri"/>
            </a:endParaRPr>
          </a:p>
        </p:txBody>
      </p:sp>
      <p:sp>
        <p:nvSpPr>
          <p:cNvPr id="208" name="object 208"/>
          <p:cNvSpPr txBox="1"/>
          <p:nvPr/>
        </p:nvSpPr>
        <p:spPr>
          <a:xfrm>
            <a:off x="3677771" y="3035782"/>
            <a:ext cx="777157" cy="213238"/>
          </a:xfrm>
          <a:prstGeom prst="rect">
            <a:avLst/>
          </a:prstGeom>
        </p:spPr>
        <p:txBody>
          <a:bodyPr vert="horz" wrap="square" lIns="0" tIns="6642" rIns="0" bIns="0" rtlCol="0">
            <a:spAutoFit/>
          </a:bodyPr>
          <a:lstStyle/>
          <a:p>
            <a:pPr marL="5776">
              <a:spcBef>
                <a:spcPts val="52"/>
              </a:spcBef>
            </a:pPr>
            <a:r>
              <a:rPr sz="1342" spc="-9" dirty="0">
                <a:latin typeface="Calibri"/>
                <a:cs typeface="Calibri"/>
              </a:rPr>
              <a:t>Translation</a:t>
            </a:r>
            <a:endParaRPr sz="1342">
              <a:latin typeface="Calibri"/>
              <a:cs typeface="Calibri"/>
            </a:endParaRPr>
          </a:p>
        </p:txBody>
      </p:sp>
      <p:sp>
        <p:nvSpPr>
          <p:cNvPr id="209" name="object 209"/>
          <p:cNvSpPr txBox="1"/>
          <p:nvPr/>
        </p:nvSpPr>
        <p:spPr>
          <a:xfrm>
            <a:off x="5271690" y="3026451"/>
            <a:ext cx="856576" cy="213238"/>
          </a:xfrm>
          <a:prstGeom prst="rect">
            <a:avLst/>
          </a:prstGeom>
        </p:spPr>
        <p:txBody>
          <a:bodyPr vert="horz" wrap="square" lIns="0" tIns="6642" rIns="0" bIns="0" rtlCol="0">
            <a:spAutoFit/>
          </a:bodyPr>
          <a:lstStyle/>
          <a:p>
            <a:pPr marL="5776">
              <a:spcBef>
                <a:spcPts val="52"/>
              </a:spcBef>
            </a:pPr>
            <a:r>
              <a:rPr sz="1342" dirty="0">
                <a:latin typeface="Calibri"/>
                <a:cs typeface="Calibri"/>
              </a:rPr>
              <a:t>POS </a:t>
            </a:r>
            <a:r>
              <a:rPr sz="1342" spc="-5" dirty="0">
                <a:latin typeface="Calibri"/>
                <a:cs typeface="Calibri"/>
              </a:rPr>
              <a:t>Tagging</a:t>
            </a:r>
            <a:endParaRPr sz="1342">
              <a:latin typeface="Calibri"/>
              <a:cs typeface="Calibri"/>
            </a:endParaRPr>
          </a:p>
        </p:txBody>
      </p:sp>
      <p:sp>
        <p:nvSpPr>
          <p:cNvPr id="210" name="object 210"/>
          <p:cNvSpPr txBox="1"/>
          <p:nvPr/>
        </p:nvSpPr>
        <p:spPr>
          <a:xfrm>
            <a:off x="7026991" y="3026451"/>
            <a:ext cx="1221617" cy="213238"/>
          </a:xfrm>
          <a:prstGeom prst="rect">
            <a:avLst/>
          </a:prstGeom>
        </p:spPr>
        <p:txBody>
          <a:bodyPr vert="horz" wrap="square" lIns="0" tIns="6642" rIns="0" bIns="0" rtlCol="0">
            <a:spAutoFit/>
          </a:bodyPr>
          <a:lstStyle/>
          <a:p>
            <a:pPr marL="5776">
              <a:spcBef>
                <a:spcPts val="52"/>
              </a:spcBef>
            </a:pPr>
            <a:r>
              <a:rPr sz="1342" spc="-23" dirty="0">
                <a:latin typeface="Calibri"/>
                <a:cs typeface="Calibri"/>
              </a:rPr>
              <a:t>Text</a:t>
            </a:r>
            <a:r>
              <a:rPr sz="1342" spc="-48" dirty="0">
                <a:latin typeface="Calibri"/>
                <a:cs typeface="Calibri"/>
              </a:rPr>
              <a:t> </a:t>
            </a:r>
            <a:r>
              <a:rPr sz="1342" spc="-5" dirty="0">
                <a:latin typeface="Calibri"/>
                <a:cs typeface="Calibri"/>
              </a:rPr>
              <a:t>classification</a:t>
            </a:r>
            <a:endParaRPr sz="1342">
              <a:latin typeface="Calibri"/>
              <a:cs typeface="Calibri"/>
            </a:endParaRPr>
          </a:p>
        </p:txBody>
      </p:sp>
      <p:sp>
        <p:nvSpPr>
          <p:cNvPr id="211" name="object 211"/>
          <p:cNvSpPr txBox="1"/>
          <p:nvPr/>
        </p:nvSpPr>
        <p:spPr>
          <a:xfrm>
            <a:off x="814680" y="3061816"/>
            <a:ext cx="1364284" cy="213238"/>
          </a:xfrm>
          <a:prstGeom prst="rect">
            <a:avLst/>
          </a:prstGeom>
        </p:spPr>
        <p:txBody>
          <a:bodyPr vert="horz" wrap="square" lIns="0" tIns="6642" rIns="0" bIns="0" rtlCol="0">
            <a:spAutoFit/>
          </a:bodyPr>
          <a:lstStyle/>
          <a:p>
            <a:pPr marL="5776">
              <a:spcBef>
                <a:spcPts val="52"/>
              </a:spcBef>
            </a:pPr>
            <a:r>
              <a:rPr sz="1342" dirty="0">
                <a:latin typeface="Calibri"/>
                <a:cs typeface="Calibri"/>
              </a:rPr>
              <a:t>Language</a:t>
            </a:r>
            <a:r>
              <a:rPr sz="1342" spc="-14" dirty="0">
                <a:latin typeface="Calibri"/>
                <a:cs typeface="Calibri"/>
              </a:rPr>
              <a:t> </a:t>
            </a:r>
            <a:r>
              <a:rPr sz="1342" spc="-5" dirty="0">
                <a:latin typeface="Calibri"/>
                <a:cs typeface="Calibri"/>
              </a:rPr>
              <a:t>modeling</a:t>
            </a:r>
            <a:endParaRPr sz="1342" dirty="0">
              <a:latin typeface="Calibri"/>
              <a:cs typeface="Calibri"/>
            </a:endParaRPr>
          </a:p>
        </p:txBody>
      </p:sp>
      <p:sp>
        <p:nvSpPr>
          <p:cNvPr id="213" name="object 10">
            <a:extLst>
              <a:ext uri="{FF2B5EF4-FFF2-40B4-BE49-F238E27FC236}">
                <a16:creationId xmlns:a16="http://schemas.microsoft.com/office/drawing/2014/main" id="{D794186F-D233-7C75-EA43-71E44D88BE3A}"/>
              </a:ext>
            </a:extLst>
          </p:cNvPr>
          <p:cNvSpPr/>
          <p:nvPr/>
        </p:nvSpPr>
        <p:spPr>
          <a:xfrm rot="5400000">
            <a:off x="2480945" y="1947585"/>
            <a:ext cx="476229" cy="431176"/>
          </a:xfrm>
          <a:custGeom>
            <a:avLst/>
            <a:gdLst/>
            <a:ahLst/>
            <a:cxnLst/>
            <a:rect l="l" t="t" r="r" b="b"/>
            <a:pathLst>
              <a:path w="1047115" h="948054">
                <a:moveTo>
                  <a:pt x="523544" y="0"/>
                </a:moveTo>
                <a:lnTo>
                  <a:pt x="0" y="602250"/>
                </a:lnTo>
                <a:lnTo>
                  <a:pt x="342838" y="602250"/>
                </a:lnTo>
                <a:lnTo>
                  <a:pt x="342838" y="947758"/>
                </a:lnTo>
                <a:lnTo>
                  <a:pt x="704248" y="947758"/>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214" name="Rectangle 213">
            <a:extLst>
              <a:ext uri="{FF2B5EF4-FFF2-40B4-BE49-F238E27FC236}">
                <a16:creationId xmlns:a16="http://schemas.microsoft.com/office/drawing/2014/main" id="{CA1FAE9E-34D2-131A-D6D7-E11BA072E400}"/>
              </a:ext>
            </a:extLst>
          </p:cNvPr>
          <p:cNvSpPr/>
          <p:nvPr/>
        </p:nvSpPr>
        <p:spPr>
          <a:xfrm>
            <a:off x="1427788" y="3799057"/>
            <a:ext cx="2097431" cy="549241"/>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Pretraining</a:t>
            </a:r>
          </a:p>
        </p:txBody>
      </p:sp>
      <p:sp>
        <p:nvSpPr>
          <p:cNvPr id="215" name="Rectangle 214">
            <a:extLst>
              <a:ext uri="{FF2B5EF4-FFF2-40B4-BE49-F238E27FC236}">
                <a16:creationId xmlns:a16="http://schemas.microsoft.com/office/drawing/2014/main" id="{FB294398-8309-FB92-5AF7-D7DB3DB50BEC}"/>
              </a:ext>
            </a:extLst>
          </p:cNvPr>
          <p:cNvSpPr/>
          <p:nvPr/>
        </p:nvSpPr>
        <p:spPr>
          <a:xfrm>
            <a:off x="4754880" y="3811090"/>
            <a:ext cx="2269299" cy="549242"/>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Adaptation </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and </a:t>
            </a: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Alignment</a:t>
            </a:r>
          </a:p>
        </p:txBody>
      </p:sp>
      <p:sp>
        <p:nvSpPr>
          <p:cNvPr id="216" name="TextBox 215">
            <a:extLst>
              <a:ext uri="{FF2B5EF4-FFF2-40B4-BE49-F238E27FC236}">
                <a16:creationId xmlns:a16="http://schemas.microsoft.com/office/drawing/2014/main" id="{7A47A69E-A741-E8B1-5CC1-3C950E91ABA5}"/>
              </a:ext>
            </a:extLst>
          </p:cNvPr>
          <p:cNvSpPr txBox="1"/>
          <p:nvPr/>
        </p:nvSpPr>
        <p:spPr>
          <a:xfrm>
            <a:off x="173095" y="3883479"/>
            <a:ext cx="1130142" cy="415498"/>
          </a:xfrm>
          <a:prstGeom prst="rect">
            <a:avLst/>
          </a:prstGeom>
          <a:noFill/>
        </p:spPr>
        <p:txBody>
          <a:bodyPr wrap="square" rtlCol="0">
            <a:spAutoFit/>
          </a:bodyPr>
          <a:lstStyle/>
          <a:p>
            <a:pPr algn="ctr"/>
            <a:r>
              <a:rPr lang="en-US" sz="1050" dirty="0"/>
              <a:t>Model with </a:t>
            </a:r>
          </a:p>
          <a:p>
            <a:pPr algn="ctr"/>
            <a:r>
              <a:rPr lang="en-US" sz="1050" dirty="0"/>
              <a:t>random weights</a:t>
            </a:r>
          </a:p>
        </p:txBody>
      </p:sp>
      <p:sp>
        <p:nvSpPr>
          <p:cNvPr id="217" name="TextBox 216">
            <a:extLst>
              <a:ext uri="{FF2B5EF4-FFF2-40B4-BE49-F238E27FC236}">
                <a16:creationId xmlns:a16="http://schemas.microsoft.com/office/drawing/2014/main" id="{25578C9A-274E-984E-6508-97F0FDECFDDE}"/>
              </a:ext>
            </a:extLst>
          </p:cNvPr>
          <p:cNvSpPr txBox="1"/>
          <p:nvPr/>
        </p:nvSpPr>
        <p:spPr>
          <a:xfrm>
            <a:off x="3710506" y="3909033"/>
            <a:ext cx="839675" cy="415498"/>
          </a:xfrm>
          <a:prstGeom prst="rect">
            <a:avLst/>
          </a:prstGeom>
          <a:noFill/>
        </p:spPr>
        <p:txBody>
          <a:bodyPr wrap="square" rtlCol="0">
            <a:spAutoFit/>
          </a:bodyPr>
          <a:lstStyle/>
          <a:p>
            <a:pPr algn="ctr"/>
            <a:r>
              <a:rPr lang="en-US" sz="1050" dirty="0"/>
              <a:t>Pretrained </a:t>
            </a:r>
          </a:p>
          <a:p>
            <a:pPr algn="ctr"/>
            <a:r>
              <a:rPr lang="en-US" sz="1050" dirty="0"/>
              <a:t>model</a:t>
            </a:r>
          </a:p>
        </p:txBody>
      </p:sp>
      <p:sp>
        <p:nvSpPr>
          <p:cNvPr id="218" name="TextBox 217">
            <a:extLst>
              <a:ext uri="{FF2B5EF4-FFF2-40B4-BE49-F238E27FC236}">
                <a16:creationId xmlns:a16="http://schemas.microsoft.com/office/drawing/2014/main" id="{DA793B77-A465-4B6E-78AD-1329178C36F2}"/>
              </a:ext>
            </a:extLst>
          </p:cNvPr>
          <p:cNvSpPr txBox="1"/>
          <p:nvPr/>
        </p:nvSpPr>
        <p:spPr>
          <a:xfrm>
            <a:off x="7187027" y="3792039"/>
            <a:ext cx="1875077" cy="646331"/>
          </a:xfrm>
          <a:prstGeom prst="rect">
            <a:avLst/>
          </a:prstGeom>
          <a:noFill/>
        </p:spPr>
        <p:txBody>
          <a:bodyPr wrap="square" rtlCol="0">
            <a:spAutoFit/>
          </a:bodyPr>
          <a:lstStyle/>
          <a:p>
            <a:pPr algn="ctr"/>
            <a:r>
              <a:rPr lang="en-US" sz="1200" dirty="0"/>
              <a:t>High-utility model</a:t>
            </a:r>
            <a:br>
              <a:rPr lang="en-US" sz="1200" dirty="0"/>
            </a:br>
            <a:r>
              <a:rPr lang="en-US" sz="1200" dirty="0"/>
              <a:t>(general-purpose or specialized)</a:t>
            </a:r>
          </a:p>
        </p:txBody>
      </p:sp>
      <p:sp>
        <p:nvSpPr>
          <p:cNvPr id="219" name="Right Arrow 218">
            <a:extLst>
              <a:ext uri="{FF2B5EF4-FFF2-40B4-BE49-F238E27FC236}">
                <a16:creationId xmlns:a16="http://schemas.microsoft.com/office/drawing/2014/main" id="{031CC02B-AD10-0BCD-9524-532A3004BE96}"/>
              </a:ext>
            </a:extLst>
          </p:cNvPr>
          <p:cNvSpPr/>
          <p:nvPr/>
        </p:nvSpPr>
        <p:spPr>
          <a:xfrm>
            <a:off x="1195614" y="4004798"/>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0" name="Right Arrow 219">
            <a:extLst>
              <a:ext uri="{FF2B5EF4-FFF2-40B4-BE49-F238E27FC236}">
                <a16:creationId xmlns:a16="http://schemas.microsoft.com/office/drawing/2014/main" id="{02B0E316-8819-567C-4979-0CC957B73ECC}"/>
              </a:ext>
            </a:extLst>
          </p:cNvPr>
          <p:cNvSpPr/>
          <p:nvPr/>
        </p:nvSpPr>
        <p:spPr>
          <a:xfrm>
            <a:off x="3521401"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1" name="Right Arrow 220">
            <a:extLst>
              <a:ext uri="{FF2B5EF4-FFF2-40B4-BE49-F238E27FC236}">
                <a16:creationId xmlns:a16="http://schemas.microsoft.com/office/drawing/2014/main" id="{03164F59-64D5-0F1C-DF5F-B715D8956791}"/>
              </a:ext>
            </a:extLst>
          </p:cNvPr>
          <p:cNvSpPr/>
          <p:nvPr/>
        </p:nvSpPr>
        <p:spPr>
          <a:xfrm>
            <a:off x="4480854"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2" name="Right Arrow 221">
            <a:extLst>
              <a:ext uri="{FF2B5EF4-FFF2-40B4-BE49-F238E27FC236}">
                <a16:creationId xmlns:a16="http://schemas.microsoft.com/office/drawing/2014/main" id="{CAAF1573-B1FD-E9EE-2AB0-5717BCC9DC43}"/>
              </a:ext>
            </a:extLst>
          </p:cNvPr>
          <p:cNvSpPr/>
          <p:nvPr/>
        </p:nvSpPr>
        <p:spPr>
          <a:xfrm>
            <a:off x="7103753" y="4039707"/>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23" name="Picture 4" descr="Free clip art &quot;Paper 2 icon&quot; by Anonymous">
            <a:extLst>
              <a:ext uri="{FF2B5EF4-FFF2-40B4-BE49-F238E27FC236}">
                <a16:creationId xmlns:a16="http://schemas.microsoft.com/office/drawing/2014/main" id="{4C0E4065-1A3F-580A-418E-8D3EA34F6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688" y="4292352"/>
            <a:ext cx="592250" cy="592250"/>
          </a:xfrm>
          <a:prstGeom prst="rect">
            <a:avLst/>
          </a:prstGeom>
          <a:noFill/>
          <a:extLst>
            <a:ext uri="{909E8E84-426E-40DD-AFC4-6F175D3DCCD1}">
              <a14:hiddenFill xmlns:a14="http://schemas.microsoft.com/office/drawing/2010/main">
                <a:solidFill>
                  <a:srgbClr val="FFFFFF"/>
                </a:solidFill>
              </a14:hiddenFill>
            </a:ext>
          </a:extLst>
        </p:spPr>
      </p:pic>
      <p:sp>
        <p:nvSpPr>
          <p:cNvPr id="224" name="TextBox 223">
            <a:extLst>
              <a:ext uri="{FF2B5EF4-FFF2-40B4-BE49-F238E27FC236}">
                <a16:creationId xmlns:a16="http://schemas.microsoft.com/office/drawing/2014/main" id="{0F5EFBA2-E278-6582-614F-2C98BC14101C}"/>
              </a:ext>
            </a:extLst>
          </p:cNvPr>
          <p:cNvSpPr txBox="1"/>
          <p:nvPr/>
        </p:nvSpPr>
        <p:spPr>
          <a:xfrm>
            <a:off x="4597003" y="4434670"/>
            <a:ext cx="2307819" cy="246221"/>
          </a:xfrm>
          <a:prstGeom prst="rect">
            <a:avLst/>
          </a:prstGeom>
          <a:noFill/>
        </p:spPr>
        <p:txBody>
          <a:bodyPr wrap="square">
            <a:spAutoFit/>
          </a:bodyPr>
          <a:lstStyle/>
          <a:p>
            <a:pPr algn="ctr"/>
            <a:r>
              <a:rPr lang="en-US" sz="1000" dirty="0">
                <a:solidFill>
                  <a:schemeClr val="tx1"/>
                </a:solidFill>
                <a:latin typeface="Tahoma" panose="020B0604030504040204" pitchFamily="34" charset="0"/>
                <a:ea typeface="Tahoma" panose="020B0604030504040204" pitchFamily="34" charset="0"/>
                <a:cs typeface="Tahoma" panose="020B0604030504040204" pitchFamily="34" charset="0"/>
              </a:rPr>
              <a:t>(smaller but labeled data)</a:t>
            </a:r>
          </a:p>
        </p:txBody>
      </p:sp>
      <p:sp>
        <p:nvSpPr>
          <p:cNvPr id="225" name="TextBox 224">
            <a:extLst>
              <a:ext uri="{FF2B5EF4-FFF2-40B4-BE49-F238E27FC236}">
                <a16:creationId xmlns:a16="http://schemas.microsoft.com/office/drawing/2014/main" id="{D0322E64-C249-A401-5C86-24CED667E931}"/>
              </a:ext>
            </a:extLst>
          </p:cNvPr>
          <p:cNvSpPr txBox="1"/>
          <p:nvPr/>
        </p:nvSpPr>
        <p:spPr>
          <a:xfrm>
            <a:off x="1278928" y="4435536"/>
            <a:ext cx="1973289" cy="246221"/>
          </a:xfrm>
          <a:prstGeom prst="rect">
            <a:avLst/>
          </a:prstGeom>
          <a:solidFill>
            <a:schemeClr val="bg1"/>
          </a:solidFill>
        </p:spPr>
        <p:txBody>
          <a:bodyPr wrap="square">
            <a:spAutoFit/>
          </a:bodyPr>
          <a:lstStyle/>
          <a:p>
            <a:pPr algn="ctr"/>
            <a:r>
              <a:rPr lang="en-US" sz="1000" dirty="0">
                <a:solidFill>
                  <a:schemeClr val="tx1"/>
                </a:solidFill>
                <a:latin typeface="Tahoma" panose="020B0604030504040204" pitchFamily="34" charset="0"/>
                <a:ea typeface="Tahoma" panose="020B0604030504040204" pitchFamily="34" charset="0"/>
                <a:cs typeface="Tahoma" panose="020B0604030504040204" pitchFamily="34" charset="0"/>
              </a:rPr>
              <a:t>(Large but unlabeled data)</a:t>
            </a:r>
          </a:p>
        </p:txBody>
      </p:sp>
      <p:pic>
        <p:nvPicPr>
          <p:cNvPr id="226" name="Picture 2" descr="37,900+ Pile Of Paper Icon Stock Illustrations, Royalty-Free ...">
            <a:extLst>
              <a:ext uri="{FF2B5EF4-FFF2-40B4-BE49-F238E27FC236}">
                <a16:creationId xmlns:a16="http://schemas.microsoft.com/office/drawing/2014/main" id="{DFE4BFB4-B169-E887-541E-3CA649C47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83" y="4363538"/>
            <a:ext cx="505773" cy="461997"/>
          </a:xfrm>
          <a:prstGeom prst="rect">
            <a:avLst/>
          </a:prstGeom>
          <a:noFill/>
          <a:extLst>
            <a:ext uri="{909E8E84-426E-40DD-AFC4-6F175D3DCCD1}">
              <a14:hiddenFill xmlns:a14="http://schemas.microsoft.com/office/drawing/2010/main">
                <a:solidFill>
                  <a:srgbClr val="FFFFFF"/>
                </a:solidFill>
              </a14:hiddenFill>
            </a:ext>
          </a:extLst>
        </p:spPr>
      </p:pic>
      <p:sp>
        <p:nvSpPr>
          <p:cNvPr id="227" name="文字方塊 74">
            <a:extLst>
              <a:ext uri="{FF2B5EF4-FFF2-40B4-BE49-F238E27FC236}">
                <a16:creationId xmlns:a16="http://schemas.microsoft.com/office/drawing/2014/main" id="{911A5569-D4DD-FEF1-0C7A-6523F4FDA162}"/>
              </a:ext>
            </a:extLst>
          </p:cNvPr>
          <p:cNvSpPr txBox="1"/>
          <p:nvPr/>
        </p:nvSpPr>
        <p:spPr>
          <a:xfrm>
            <a:off x="5678903" y="3488197"/>
            <a:ext cx="967741" cy="238363"/>
          </a:xfrm>
          <a:prstGeom prst="wedgeRoundRectCallout">
            <a:avLst>
              <a:gd name="adj1" fmla="val -51462"/>
              <a:gd name="adj2" fmla="val 122466"/>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Our focus</a:t>
            </a:r>
          </a:p>
        </p:txBody>
      </p:sp>
    </p:spTree>
    <p:extLst>
      <p:ext uri="{BB962C8B-B14F-4D97-AF65-F5344CB8AC3E}">
        <p14:creationId xmlns:p14="http://schemas.microsoft.com/office/powerpoint/2010/main" val="3545075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100" dirty="0"/>
              <a:t>In-Context </a:t>
            </a:r>
            <a:r>
              <a:rPr lang="en-US" spc="-20" dirty="0"/>
              <a:t>Prompting: Implementation</a:t>
            </a:r>
            <a:endParaRPr dirty="0"/>
          </a:p>
        </p:txBody>
      </p:sp>
      <p:sp>
        <p:nvSpPr>
          <p:cNvPr id="3" name="object 3"/>
          <p:cNvSpPr txBox="1"/>
          <p:nvPr/>
        </p:nvSpPr>
        <p:spPr>
          <a:xfrm>
            <a:off x="3510674" y="1336783"/>
            <a:ext cx="5260975" cy="943207"/>
          </a:xfrm>
          <a:prstGeom prst="rect">
            <a:avLst/>
          </a:prstGeom>
          <a:ln w="9524">
            <a:solidFill>
              <a:srgbClr val="999999"/>
            </a:solidFill>
          </a:ln>
        </p:spPr>
        <p:txBody>
          <a:bodyPr vert="horz" wrap="square" lIns="0" tIns="27305" rIns="0" bIns="0" rtlCol="0">
            <a:spAutoFit/>
          </a:bodyPr>
          <a:lstStyle/>
          <a:p>
            <a:pPr marL="161925" marR="147955">
              <a:lnSpc>
                <a:spcPct val="150000"/>
              </a:lnSpc>
              <a:spcBef>
                <a:spcPts val="215"/>
              </a:spcBef>
            </a:pP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spc="5" dirty="0">
                <a:latin typeface="Corbel" panose="020B0503020204020204" pitchFamily="34" charset="0"/>
                <a:cs typeface="Roboto"/>
              </a:rPr>
              <a:t> </a:t>
            </a:r>
            <a:r>
              <a:rPr sz="1300" spc="-10" dirty="0">
                <a:latin typeface="Corbel" panose="020B0503020204020204" pitchFamily="34" charset="0"/>
                <a:cs typeface="Roboto"/>
              </a:rPr>
              <a:t>accomplished</a:t>
            </a:r>
            <a:r>
              <a:rPr sz="1300" dirty="0">
                <a:latin typeface="Corbel" panose="020B0503020204020204" pitchFamily="34" charset="0"/>
                <a:cs typeface="Roboto"/>
              </a:rPr>
              <a:t> </a:t>
            </a:r>
            <a:r>
              <a:rPr sz="1300" spc="-15" dirty="0">
                <a:latin typeface="Corbel" panose="020B0503020204020204" pitchFamily="34" charset="0"/>
                <a:cs typeface="Roboto"/>
              </a:rPr>
              <a:t>and</a:t>
            </a:r>
            <a:r>
              <a:rPr sz="1300" spc="5" dirty="0">
                <a:latin typeface="Corbel" panose="020B0503020204020204" pitchFamily="34" charset="0"/>
                <a:cs typeface="Roboto"/>
              </a:rPr>
              <a:t> </a:t>
            </a:r>
            <a:r>
              <a:rPr sz="1300" spc="-25" dirty="0">
                <a:latin typeface="Corbel" panose="020B0503020204020204" pitchFamily="34" charset="0"/>
                <a:cs typeface="Roboto"/>
              </a:rPr>
              <a:t>richly</a:t>
            </a:r>
            <a:r>
              <a:rPr sz="1300"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spc="-15" dirty="0">
                <a:latin typeface="Corbel" panose="020B0503020204020204" pitchFamily="34" charset="0"/>
                <a:cs typeface="Roboto"/>
              </a:rPr>
              <a:t>great! </a:t>
            </a:r>
            <a:r>
              <a:rPr sz="1300" spc="-310" dirty="0">
                <a:latin typeface="Corbel" panose="020B0503020204020204" pitchFamily="34" charset="0"/>
                <a:cs typeface="Roboto"/>
              </a:rPr>
              <a:t> </a:t>
            </a:r>
            <a:r>
              <a:rPr sz="1300" spc="25" dirty="0">
                <a:latin typeface="Corbel" panose="020B0503020204020204" pitchFamily="34" charset="0"/>
                <a:cs typeface="Roboto"/>
              </a:rPr>
              <a:t>A</a:t>
            </a:r>
            <a:r>
              <a:rPr sz="1300" spc="-5" dirty="0">
                <a:latin typeface="Corbel" panose="020B0503020204020204" pitchFamily="34" charset="0"/>
                <a:cs typeface="Roboto"/>
              </a:rPr>
              <a:t> </a:t>
            </a:r>
            <a:r>
              <a:rPr sz="1300" spc="-20" dirty="0">
                <a:latin typeface="Corbel" panose="020B0503020204020204" pitchFamily="34" charset="0"/>
                <a:cs typeface="Roboto"/>
              </a:rPr>
              <a:t>mostly</a:t>
            </a:r>
            <a:r>
              <a:rPr sz="1300" dirty="0">
                <a:latin typeface="Corbel" panose="020B0503020204020204" pitchFamily="34" charset="0"/>
                <a:cs typeface="Roboto"/>
              </a:rPr>
              <a:t> </a:t>
            </a:r>
            <a:r>
              <a:rPr sz="1300" spc="-15" dirty="0">
                <a:latin typeface="Corbel" panose="020B0503020204020204" pitchFamily="34" charset="0"/>
                <a:cs typeface="Roboto"/>
              </a:rPr>
              <a:t>tired</a:t>
            </a:r>
            <a:r>
              <a:rPr sz="1300" spc="-5" dirty="0">
                <a:latin typeface="Corbel" panose="020B0503020204020204" pitchFamily="34" charset="0"/>
                <a:cs typeface="Roboto"/>
              </a:rPr>
              <a:t> </a:t>
            </a:r>
            <a:r>
              <a:rPr sz="1300" spc="-15" dirty="0">
                <a:latin typeface="Corbel" panose="020B0503020204020204" pitchFamily="34" charset="0"/>
                <a:cs typeface="Roboto"/>
              </a:rPr>
              <a:t>retread</a:t>
            </a:r>
            <a:r>
              <a:rPr sz="1300" dirty="0">
                <a:latin typeface="Corbel" panose="020B0503020204020204" pitchFamily="34" charset="0"/>
                <a:cs typeface="Roboto"/>
              </a:rPr>
              <a:t> </a:t>
            </a:r>
            <a:r>
              <a:rPr sz="1300" spc="10" dirty="0">
                <a:latin typeface="Corbel" panose="020B0503020204020204" pitchFamily="34" charset="0"/>
                <a:cs typeface="Roboto"/>
              </a:rPr>
              <a:t>of</a:t>
            </a:r>
            <a:r>
              <a:rPr sz="1300" spc="-5" dirty="0">
                <a:latin typeface="Corbel" panose="020B0503020204020204" pitchFamily="34" charset="0"/>
                <a:cs typeface="Roboto"/>
              </a:rPr>
              <a:t> </a:t>
            </a:r>
            <a:r>
              <a:rPr sz="1300" spc="-20" dirty="0">
                <a:latin typeface="Corbel" panose="020B0503020204020204" pitchFamily="34" charset="0"/>
                <a:cs typeface="Roboto"/>
              </a:rPr>
              <a:t>several</a:t>
            </a:r>
            <a:r>
              <a:rPr sz="1300" dirty="0">
                <a:latin typeface="Corbel" panose="020B0503020204020204" pitchFamily="34" charset="0"/>
                <a:cs typeface="Roboto"/>
              </a:rPr>
              <a:t> </a:t>
            </a:r>
            <a:r>
              <a:rPr sz="1300" spc="-15" dirty="0">
                <a:latin typeface="Corbel" panose="020B0503020204020204" pitchFamily="34" charset="0"/>
                <a:cs typeface="Roboto"/>
              </a:rPr>
              <a:t>other</a:t>
            </a:r>
            <a:r>
              <a:rPr sz="1300" spc="-5" dirty="0">
                <a:latin typeface="Corbel" panose="020B0503020204020204" pitchFamily="34" charset="0"/>
                <a:cs typeface="Roboto"/>
              </a:rPr>
              <a:t> mob</a:t>
            </a:r>
            <a:r>
              <a:rPr sz="1300" dirty="0">
                <a:latin typeface="Corbel" panose="020B0503020204020204" pitchFamily="34" charset="0"/>
                <a:cs typeface="Roboto"/>
              </a:rPr>
              <a:t> </a:t>
            </a:r>
            <a:r>
              <a:rPr sz="1300" spc="-15" dirty="0">
                <a:latin typeface="Corbel" panose="020B0503020204020204" pitchFamily="34" charset="0"/>
                <a:cs typeface="Roboto"/>
              </a:rPr>
              <a:t>tales.</a:t>
            </a:r>
            <a:r>
              <a:rPr sz="1300" dirty="0">
                <a:latin typeface="Corbel" panose="020B0503020204020204" pitchFamily="34" charset="0"/>
                <a:cs typeface="Roboto"/>
              </a:rPr>
              <a:t> </a:t>
            </a:r>
            <a:r>
              <a:rPr sz="1300" spc="-20" dirty="0">
                <a:latin typeface="Corbel" panose="020B0503020204020204" pitchFamily="34" charset="0"/>
                <a:cs typeface="Roboto"/>
              </a:rPr>
              <a:t>It</a:t>
            </a:r>
            <a:r>
              <a:rPr sz="1300" spc="-5" dirty="0">
                <a:latin typeface="Corbel" panose="020B0503020204020204" pitchFamily="34" charset="0"/>
                <a:cs typeface="Roboto"/>
              </a:rPr>
              <a:t> </a:t>
            </a:r>
            <a:r>
              <a:rPr sz="1300" spc="-15" dirty="0">
                <a:latin typeface="Corbel" panose="020B0503020204020204" pitchFamily="34" charset="0"/>
                <a:cs typeface="Roboto"/>
              </a:rPr>
              <a:t>was</a:t>
            </a:r>
            <a:r>
              <a:rPr sz="1300" dirty="0">
                <a:latin typeface="Corbel" panose="020B0503020204020204" pitchFamily="34" charset="0"/>
                <a:cs typeface="Roboto"/>
              </a:rPr>
              <a:t> </a:t>
            </a:r>
            <a:r>
              <a:rPr sz="1300" spc="-15" dirty="0">
                <a:latin typeface="Corbel" panose="020B0503020204020204" pitchFamily="34" charset="0"/>
                <a:cs typeface="Roboto"/>
              </a:rPr>
              <a:t>terrible!</a:t>
            </a:r>
            <a:endParaRPr sz="1300" dirty="0">
              <a:latin typeface="Corbel" panose="020B0503020204020204" pitchFamily="34" charset="0"/>
              <a:cs typeface="Roboto"/>
            </a:endParaRPr>
          </a:p>
          <a:p>
            <a:pPr marL="161925">
              <a:lnSpc>
                <a:spcPct val="100000"/>
              </a:lnSpc>
              <a:spcBef>
                <a:spcPts val="945"/>
              </a:spcBef>
              <a:tabLst>
                <a:tab pos="3893820" algn="l"/>
              </a:tabLst>
            </a:pPr>
            <a:r>
              <a:rPr sz="1300" spc="25" dirty="0">
                <a:latin typeface="Corbel" panose="020B0503020204020204" pitchFamily="34" charset="0"/>
                <a:cs typeface="Roboto"/>
              </a:rPr>
              <a:t>A</a:t>
            </a:r>
            <a:r>
              <a:rPr sz="1300" spc="-10" dirty="0">
                <a:latin typeface="Corbel" panose="020B0503020204020204" pitchFamily="34" charset="0"/>
                <a:cs typeface="Roboto"/>
              </a:rPr>
              <a:t> </a:t>
            </a:r>
            <a:r>
              <a:rPr sz="1300" spc="-40" dirty="0">
                <a:latin typeface="Corbel" panose="020B0503020204020204" pitchFamily="34" charset="0"/>
                <a:cs typeface="Roboto"/>
              </a:rPr>
              <a:t>three-hour</a:t>
            </a:r>
            <a:r>
              <a:rPr sz="1300" spc="-10" dirty="0">
                <a:latin typeface="Corbel" panose="020B0503020204020204" pitchFamily="34" charset="0"/>
                <a:cs typeface="Roboto"/>
              </a:rPr>
              <a:t> cinema master </a:t>
            </a:r>
            <a:r>
              <a:rPr sz="1300" spc="-15" dirty="0">
                <a:latin typeface="Corbel" panose="020B0503020204020204" pitchFamily="34" charset="0"/>
                <a:cs typeface="Roboto"/>
              </a:rPr>
              <a:t>class.</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spc="-1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u="sng" dirty="0">
                <a:uFill>
                  <a:solidFill>
                    <a:srgbClr val="000000"/>
                  </a:solidFill>
                </a:uFill>
                <a:latin typeface="Times New Roman"/>
                <a:cs typeface="Times New Roman"/>
              </a:rPr>
              <a:t> 	</a:t>
            </a:r>
            <a:endParaRPr sz="1300" dirty="0">
              <a:latin typeface="Times New Roman"/>
              <a:cs typeface="Times New Roman"/>
            </a:endParaRPr>
          </a:p>
        </p:txBody>
      </p:sp>
      <p:grpSp>
        <p:nvGrpSpPr>
          <p:cNvPr id="4" name="object 4"/>
          <p:cNvGrpSpPr/>
          <p:nvPr/>
        </p:nvGrpSpPr>
        <p:grpSpPr>
          <a:xfrm>
            <a:off x="507662" y="1161710"/>
            <a:ext cx="2832735" cy="1888489"/>
            <a:chOff x="507662" y="978827"/>
            <a:chExt cx="2832735" cy="1888489"/>
          </a:xfrm>
        </p:grpSpPr>
        <p:sp>
          <p:nvSpPr>
            <p:cNvPr id="5" name="object 5"/>
            <p:cNvSpPr/>
            <p:nvPr/>
          </p:nvSpPr>
          <p:spPr>
            <a:xfrm>
              <a:off x="512425" y="1150875"/>
              <a:ext cx="2823210" cy="1711325"/>
            </a:xfrm>
            <a:custGeom>
              <a:avLst/>
              <a:gdLst/>
              <a:ahLst/>
              <a:cxnLst/>
              <a:rect l="l" t="t" r="r" b="b"/>
              <a:pathLst>
                <a:path w="2823210" h="1711325">
                  <a:moveTo>
                    <a:pt x="0" y="145024"/>
                  </a:moveTo>
                  <a:lnTo>
                    <a:pt x="7393" y="99185"/>
                  </a:lnTo>
                  <a:lnTo>
                    <a:pt x="27981" y="59374"/>
                  </a:lnTo>
                  <a:lnTo>
                    <a:pt x="59374" y="27981"/>
                  </a:lnTo>
                  <a:lnTo>
                    <a:pt x="99185" y="7393"/>
                  </a:lnTo>
                  <a:lnTo>
                    <a:pt x="145024" y="0"/>
                  </a:lnTo>
                  <a:lnTo>
                    <a:pt x="2677975" y="0"/>
                  </a:lnTo>
                  <a:lnTo>
                    <a:pt x="2733474" y="11039"/>
                  </a:lnTo>
                  <a:lnTo>
                    <a:pt x="2780523" y="42476"/>
                  </a:lnTo>
                  <a:lnTo>
                    <a:pt x="2811960" y="89525"/>
                  </a:lnTo>
                  <a:lnTo>
                    <a:pt x="2822999" y="145024"/>
                  </a:lnTo>
                  <a:lnTo>
                    <a:pt x="2822999" y="1566175"/>
                  </a:lnTo>
                  <a:lnTo>
                    <a:pt x="2815606" y="1612014"/>
                  </a:lnTo>
                  <a:lnTo>
                    <a:pt x="2795018" y="1651825"/>
                  </a:lnTo>
                  <a:lnTo>
                    <a:pt x="2763625" y="1683218"/>
                  </a:lnTo>
                  <a:lnTo>
                    <a:pt x="2723814" y="1703806"/>
                  </a:lnTo>
                  <a:lnTo>
                    <a:pt x="2677975" y="1711199"/>
                  </a:lnTo>
                  <a:lnTo>
                    <a:pt x="145024" y="1711199"/>
                  </a:lnTo>
                  <a:lnTo>
                    <a:pt x="99185" y="1703806"/>
                  </a:lnTo>
                  <a:lnTo>
                    <a:pt x="59374" y="1683218"/>
                  </a:lnTo>
                  <a:lnTo>
                    <a:pt x="27981" y="1651825"/>
                  </a:lnTo>
                  <a:lnTo>
                    <a:pt x="7393" y="1612014"/>
                  </a:lnTo>
                  <a:lnTo>
                    <a:pt x="0" y="1566175"/>
                  </a:lnTo>
                  <a:lnTo>
                    <a:pt x="0" y="145024"/>
                  </a:lnTo>
                  <a:close/>
                </a:path>
              </a:pathLst>
            </a:custGeom>
            <a:ln w="9524">
              <a:solidFill>
                <a:srgbClr val="4BA173"/>
              </a:solidFill>
            </a:ln>
          </p:spPr>
          <p:txBody>
            <a:bodyPr wrap="square" lIns="0" tIns="0" rIns="0" bIns="0" rtlCol="0"/>
            <a:lstStyle/>
            <a:p>
              <a:endParaRPr dirty="0">
                <a:latin typeface="Corbel" panose="020B0503020204020204" pitchFamily="34" charset="0"/>
              </a:endParaRPr>
            </a:p>
          </p:txBody>
        </p:sp>
        <p:sp>
          <p:nvSpPr>
            <p:cNvPr id="6" name="object 6"/>
            <p:cNvSpPr/>
            <p:nvPr/>
          </p:nvSpPr>
          <p:spPr>
            <a:xfrm>
              <a:off x="812875" y="978827"/>
              <a:ext cx="2222500" cy="299085"/>
            </a:xfrm>
            <a:custGeom>
              <a:avLst/>
              <a:gdLst/>
              <a:ahLst/>
              <a:cxnLst/>
              <a:rect l="l" t="t" r="r" b="b"/>
              <a:pathLst>
                <a:path w="2222500" h="299084">
                  <a:moveTo>
                    <a:pt x="2172298" y="298799"/>
                  </a:moveTo>
                  <a:lnTo>
                    <a:pt x="49800" y="298799"/>
                  </a:lnTo>
                  <a:lnTo>
                    <a:pt x="30416" y="294886"/>
                  </a:lnTo>
                  <a:lnTo>
                    <a:pt x="14586" y="284213"/>
                  </a:lnTo>
                  <a:lnTo>
                    <a:pt x="3913" y="268383"/>
                  </a:lnTo>
                  <a:lnTo>
                    <a:pt x="0" y="248998"/>
                  </a:lnTo>
                  <a:lnTo>
                    <a:pt x="0" y="49800"/>
                  </a:lnTo>
                  <a:lnTo>
                    <a:pt x="3913" y="30416"/>
                  </a:lnTo>
                  <a:lnTo>
                    <a:pt x="14586" y="14586"/>
                  </a:lnTo>
                  <a:lnTo>
                    <a:pt x="30416" y="3913"/>
                  </a:lnTo>
                  <a:lnTo>
                    <a:pt x="49800" y="0"/>
                  </a:lnTo>
                  <a:lnTo>
                    <a:pt x="2172298" y="0"/>
                  </a:lnTo>
                  <a:lnTo>
                    <a:pt x="2207513" y="14586"/>
                  </a:lnTo>
                  <a:lnTo>
                    <a:pt x="2222099" y="49800"/>
                  </a:lnTo>
                  <a:lnTo>
                    <a:pt x="2222099" y="248998"/>
                  </a:lnTo>
                  <a:lnTo>
                    <a:pt x="2218186" y="268383"/>
                  </a:lnTo>
                  <a:lnTo>
                    <a:pt x="2207513" y="284213"/>
                  </a:lnTo>
                  <a:lnTo>
                    <a:pt x="2191683" y="294886"/>
                  </a:lnTo>
                  <a:lnTo>
                    <a:pt x="2172298" y="298799"/>
                  </a:lnTo>
                  <a:close/>
                </a:path>
              </a:pathLst>
            </a:custGeom>
            <a:solidFill>
              <a:srgbClr val="4BA173"/>
            </a:solidFill>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622977" y="1186523"/>
            <a:ext cx="2625725" cy="1779461"/>
          </a:xfrm>
          <a:prstGeom prst="rect">
            <a:avLst/>
          </a:prstGeom>
        </p:spPr>
        <p:txBody>
          <a:bodyPr vert="horz" wrap="square" lIns="0" tIns="12700" rIns="0" bIns="0" rtlCol="0">
            <a:spAutoFit/>
          </a:bodyPr>
          <a:lstStyle/>
          <a:p>
            <a:pPr marL="411480">
              <a:lnSpc>
                <a:spcPct val="100000"/>
              </a:lnSpc>
              <a:spcBef>
                <a:spcPts val="100"/>
              </a:spcBef>
            </a:pPr>
            <a:r>
              <a:rPr sz="1400" dirty="0">
                <a:solidFill>
                  <a:srgbClr val="FFFFFF"/>
                </a:solidFill>
                <a:latin typeface="Corbel" panose="020B0503020204020204" pitchFamily="34" charset="0"/>
              </a:rPr>
              <a:t>Movie</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review</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dataset</a:t>
            </a:r>
            <a:endParaRPr sz="1400" dirty="0">
              <a:latin typeface="Corbel" panose="020B0503020204020204" pitchFamily="34" charset="0"/>
            </a:endParaRPr>
          </a:p>
          <a:p>
            <a:pPr marL="12700" marR="5080">
              <a:lnSpc>
                <a:spcPct val="114999"/>
              </a:lnSpc>
              <a:spcBef>
                <a:spcPts val="765"/>
              </a:spcBef>
            </a:pPr>
            <a:r>
              <a:rPr sz="1300" spc="-10" dirty="0">
                <a:latin typeface="Corbel" panose="020B0503020204020204" pitchFamily="34" charset="0"/>
                <a:cs typeface="Roboto"/>
              </a:rPr>
              <a:t>Input:</a:t>
            </a:r>
            <a:r>
              <a:rPr sz="1300" dirty="0">
                <a:latin typeface="Corbel" panose="020B0503020204020204" pitchFamily="34" charset="0"/>
                <a:cs typeface="Roboto"/>
              </a:rPr>
              <a:t> </a:t>
            </a: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dirty="0">
                <a:latin typeface="Corbel" panose="020B0503020204020204" pitchFamily="34" charset="0"/>
                <a:cs typeface="Roboto"/>
              </a:rPr>
              <a:t> </a:t>
            </a:r>
            <a:r>
              <a:rPr sz="1300" spc="-15" dirty="0">
                <a:latin typeface="Corbel" panose="020B0503020204020204" pitchFamily="34" charset="0"/>
                <a:cs typeface="Roboto"/>
              </a:rPr>
              <a:t>accomplished </a:t>
            </a:r>
            <a:r>
              <a:rPr sz="1300" spc="-305" dirty="0">
                <a:latin typeface="Corbel" panose="020B0503020204020204" pitchFamily="34" charset="0"/>
                <a:cs typeface="Roboto"/>
              </a:rPr>
              <a:t> </a:t>
            </a:r>
            <a:r>
              <a:rPr sz="1300" spc="-15" dirty="0">
                <a:latin typeface="Corbel" panose="020B0503020204020204" pitchFamily="34" charset="0"/>
                <a:cs typeface="Roboto"/>
              </a:rPr>
              <a:t>and</a:t>
            </a:r>
            <a:r>
              <a:rPr sz="1300" spc="-10" dirty="0">
                <a:latin typeface="Corbel" panose="020B0503020204020204" pitchFamily="34" charset="0"/>
                <a:cs typeface="Roboto"/>
              </a:rPr>
              <a:t> </a:t>
            </a:r>
            <a:r>
              <a:rPr sz="1300" spc="-25" dirty="0">
                <a:latin typeface="Corbel" panose="020B0503020204020204" pitchFamily="34" charset="0"/>
                <a:cs typeface="Roboto"/>
              </a:rPr>
              <a:t>richly</a:t>
            </a:r>
            <a:r>
              <a:rPr sz="1300" spc="-5"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50" dirty="0">
                <a:latin typeface="Corbel" panose="020B0503020204020204" pitchFamily="34" charset="0"/>
                <a:cs typeface="Roboto"/>
              </a:rPr>
              <a:t> </a:t>
            </a:r>
            <a:r>
              <a:rPr sz="1300" spc="-10" dirty="0">
                <a:latin typeface="Corbel" panose="020B0503020204020204" pitchFamily="34" charset="0"/>
                <a:cs typeface="Roboto"/>
              </a:rPr>
              <a:t>positive</a:t>
            </a:r>
            <a:endParaRPr sz="1300" dirty="0">
              <a:latin typeface="Corbel" panose="020B0503020204020204" pitchFamily="34" charset="0"/>
              <a:cs typeface="Roboto"/>
            </a:endParaRPr>
          </a:p>
          <a:p>
            <a:pPr marL="12700" marR="370840">
              <a:lnSpc>
                <a:spcPct val="114999"/>
              </a:lnSpc>
              <a:spcBef>
                <a:spcPts val="550"/>
              </a:spcBef>
            </a:pPr>
            <a:r>
              <a:rPr sz="1300" spc="-10" dirty="0">
                <a:latin typeface="Corbel" panose="020B0503020204020204" pitchFamily="34" charset="0"/>
                <a:cs typeface="Roboto"/>
              </a:rPr>
              <a:t>Input: </a:t>
            </a:r>
            <a:r>
              <a:rPr sz="1300" spc="25" dirty="0">
                <a:latin typeface="Corbel" panose="020B0503020204020204" pitchFamily="34" charset="0"/>
                <a:cs typeface="Roboto"/>
              </a:rPr>
              <a:t>A </a:t>
            </a:r>
            <a:r>
              <a:rPr sz="1300" spc="-20" dirty="0">
                <a:latin typeface="Corbel" panose="020B0503020204020204" pitchFamily="34" charset="0"/>
                <a:cs typeface="Roboto"/>
              </a:rPr>
              <a:t>mostly </a:t>
            </a:r>
            <a:r>
              <a:rPr sz="1300" spc="-15" dirty="0">
                <a:latin typeface="Corbel" panose="020B0503020204020204" pitchFamily="34" charset="0"/>
                <a:cs typeface="Roboto"/>
              </a:rPr>
              <a:t>tired retread </a:t>
            </a:r>
            <a:r>
              <a:rPr sz="1300" spc="5" dirty="0">
                <a:latin typeface="Corbel" panose="020B0503020204020204" pitchFamily="34" charset="0"/>
                <a:cs typeface="Roboto"/>
              </a:rPr>
              <a:t>of </a:t>
            </a:r>
            <a:r>
              <a:rPr sz="1300" spc="-310" dirty="0">
                <a:latin typeface="Corbel" panose="020B0503020204020204" pitchFamily="34" charset="0"/>
                <a:cs typeface="Roboto"/>
              </a:rPr>
              <a:t> </a:t>
            </a:r>
            <a:r>
              <a:rPr sz="1300" spc="-20" dirty="0">
                <a:latin typeface="Corbel" panose="020B0503020204020204" pitchFamily="34" charset="0"/>
                <a:cs typeface="Roboto"/>
              </a:rPr>
              <a:t>several</a:t>
            </a:r>
            <a:r>
              <a:rPr sz="1300" spc="-10" dirty="0">
                <a:latin typeface="Corbel" panose="020B0503020204020204" pitchFamily="34" charset="0"/>
                <a:cs typeface="Roboto"/>
              </a:rPr>
              <a:t> </a:t>
            </a:r>
            <a:r>
              <a:rPr sz="1300" spc="-15" dirty="0">
                <a:latin typeface="Corbel" panose="020B0503020204020204" pitchFamily="34" charset="0"/>
                <a:cs typeface="Roboto"/>
              </a:rPr>
              <a:t>other</a:t>
            </a:r>
            <a:r>
              <a:rPr sz="1300" spc="-10" dirty="0">
                <a:latin typeface="Corbel" panose="020B0503020204020204" pitchFamily="34" charset="0"/>
                <a:cs typeface="Roboto"/>
              </a:rPr>
              <a:t> </a:t>
            </a:r>
            <a:r>
              <a:rPr sz="1300" spc="-5" dirty="0">
                <a:latin typeface="Corbel" panose="020B0503020204020204" pitchFamily="34" charset="0"/>
                <a:cs typeface="Roboto"/>
              </a:rPr>
              <a:t>mob </a:t>
            </a:r>
            <a:r>
              <a:rPr sz="1300" spc="-15" dirty="0">
                <a:latin typeface="Corbel" panose="020B0503020204020204" pitchFamily="34" charset="0"/>
                <a:cs typeface="Roboto"/>
              </a:rPr>
              <a:t>tales.</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45" dirty="0">
                <a:latin typeface="Corbel" panose="020B0503020204020204" pitchFamily="34" charset="0"/>
                <a:cs typeface="Roboto"/>
              </a:rPr>
              <a:t> </a:t>
            </a:r>
            <a:r>
              <a:rPr sz="1300" spc="-15" dirty="0">
                <a:latin typeface="Corbel" panose="020B0503020204020204" pitchFamily="34" charset="0"/>
                <a:cs typeface="Roboto"/>
              </a:rPr>
              <a:t>negative</a:t>
            </a:r>
            <a:endParaRPr sz="1300" dirty="0">
              <a:latin typeface="Corbel" panose="020B0503020204020204" pitchFamily="34" charset="0"/>
              <a:cs typeface="Roboto"/>
            </a:endParaRPr>
          </a:p>
        </p:txBody>
      </p:sp>
      <p:sp>
        <p:nvSpPr>
          <p:cNvPr id="8" name="object 8"/>
          <p:cNvSpPr txBox="1"/>
          <p:nvPr/>
        </p:nvSpPr>
        <p:spPr>
          <a:xfrm>
            <a:off x="392025" y="3368548"/>
            <a:ext cx="8598535" cy="512256"/>
          </a:xfrm>
          <a:prstGeom prst="rect">
            <a:avLst/>
          </a:prstGeom>
        </p:spPr>
        <p:txBody>
          <a:bodyPr vert="horz" wrap="square" lIns="0" tIns="12700" rIns="0" bIns="0" rtlCol="0">
            <a:spAutoFit/>
          </a:bodyPr>
          <a:lstStyle/>
          <a:p>
            <a:pPr marL="12700" marR="5080" indent="22225">
              <a:lnSpc>
                <a:spcPct val="151900"/>
              </a:lnSpc>
              <a:spcBef>
                <a:spcPts val="100"/>
              </a:spcBef>
              <a:tabLst>
                <a:tab pos="1771650" algn="l"/>
              </a:tabLst>
            </a:pPr>
            <a:r>
              <a:rPr lang="en-US" sz="1100" spc="-10" dirty="0">
                <a:latin typeface="Consolas" panose="020B0609020204030204" pitchFamily="49" charset="0"/>
                <a:cs typeface="Consolas" panose="020B0609020204030204" pitchFamily="49" charset="0"/>
              </a:rPr>
              <a:t>p</a:t>
            </a:r>
            <a:r>
              <a:rPr sz="1100" spc="-10" dirty="0">
                <a:latin typeface="Consolas" panose="020B0609020204030204" pitchFamily="49" charset="0"/>
                <a:cs typeface="Consolas" panose="020B0609020204030204" pitchFamily="49" charset="0"/>
              </a:rPr>
              <a:t>1</a:t>
            </a:r>
            <a:r>
              <a:rPr sz="1100" dirty="0">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a:t>
            </a:r>
            <a:r>
              <a:rPr sz="1100"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P(It</a:t>
            </a:r>
            <a:r>
              <a:rPr sz="1100" spc="5" dirty="0">
                <a:latin typeface="Consolas" panose="020B0609020204030204" pitchFamily="49" charset="0"/>
                <a:cs typeface="Consolas" panose="020B0609020204030204" pitchFamily="49" charset="0"/>
              </a:rPr>
              <a:t> </a:t>
            </a:r>
            <a:r>
              <a:rPr sz="1100" spc="-15" dirty="0">
                <a:latin typeface="Consolas" panose="020B0609020204030204" pitchFamily="49" charset="0"/>
                <a:cs typeface="Consolas" panose="020B0609020204030204" pitchFamily="49" charset="0"/>
              </a:rPr>
              <a:t>was</a:t>
            </a:r>
            <a:r>
              <a:rPr sz="1100" spc="20" dirty="0">
                <a:latin typeface="Consolas" panose="020B0609020204030204" pitchFamily="49" charset="0"/>
                <a:cs typeface="Consolas" panose="020B0609020204030204" pitchFamily="49" charset="0"/>
              </a:rPr>
              <a:t> </a:t>
            </a:r>
            <a:r>
              <a:rPr sz="1100" spc="-5" dirty="0">
                <a:solidFill>
                  <a:srgbClr val="4BA173"/>
                </a:solidFill>
                <a:latin typeface="Consolas" panose="020B0609020204030204" pitchFamily="49" charset="0"/>
                <a:cs typeface="Consolas" panose="020B0609020204030204" pitchFamily="49" charset="0"/>
              </a:rPr>
              <a:t>great</a:t>
            </a:r>
            <a:r>
              <a:rPr sz="1100" spc="-5" dirty="0">
                <a:latin typeface="Consolas" panose="020B0609020204030204" pitchFamily="49" charset="0"/>
                <a:cs typeface="Consolas" panose="020B0609020204030204" pitchFamily="49" charset="0"/>
              </a:rPr>
              <a:t>!</a:t>
            </a:r>
            <a:r>
              <a:rPr lang="en-US" sz="1100" spc="-5"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a:t>
            </a:r>
            <a:r>
              <a:rPr sz="1100" spc="-5" dirty="0">
                <a:latin typeface="Consolas" panose="020B0609020204030204" pitchFamily="49" charset="0"/>
                <a:cs typeface="Consolas" panose="020B0609020204030204" pitchFamily="49" charset="0"/>
              </a:rPr>
              <a:t> </a:t>
            </a:r>
            <a:r>
              <a:rPr sz="1100" spc="-15" dirty="0">
                <a:solidFill>
                  <a:srgbClr val="E69137"/>
                </a:solidFill>
                <a:latin typeface="Consolas" panose="020B0609020204030204" pitchFamily="49" charset="0"/>
                <a:cs typeface="Consolas" panose="020B0609020204030204" pitchFamily="49" charset="0"/>
              </a:rPr>
              <a:t>1st</a:t>
            </a:r>
            <a:r>
              <a:rPr sz="1100" dirty="0">
                <a:solidFill>
                  <a:srgbClr val="E69137"/>
                </a:solidFill>
                <a:latin typeface="Consolas" panose="020B0609020204030204" pitchFamily="49" charset="0"/>
                <a:cs typeface="Consolas" panose="020B0609020204030204" pitchFamily="49" charset="0"/>
              </a:rPr>
              <a:t> </a:t>
            </a:r>
            <a:r>
              <a:rPr sz="1100" spc="-25" dirty="0">
                <a:solidFill>
                  <a:srgbClr val="E69137"/>
                </a:solidFill>
                <a:latin typeface="Consolas" panose="020B0609020204030204" pitchFamily="49" charset="0"/>
                <a:cs typeface="Consolas" panose="020B0609020204030204" pitchFamily="49" charset="0"/>
              </a:rPr>
              <a:t>train</a:t>
            </a:r>
            <a:r>
              <a:rPr sz="1100" spc="-5" dirty="0">
                <a:solidFill>
                  <a:srgbClr val="E69137"/>
                </a:solidFill>
                <a:latin typeface="Consolas" panose="020B0609020204030204" pitchFamily="49" charset="0"/>
                <a:cs typeface="Consolas" panose="020B0609020204030204" pitchFamily="49" charset="0"/>
              </a:rPr>
              <a:t> </a:t>
            </a:r>
            <a:r>
              <a:rPr lang="en-US" sz="1100" spc="-20" dirty="0" err="1">
                <a:solidFill>
                  <a:srgbClr val="E69137"/>
                </a:solidFill>
                <a:latin typeface="Consolas" panose="020B0609020204030204" pitchFamily="49" charset="0"/>
                <a:cs typeface="Consolas" panose="020B0609020204030204" pitchFamily="49" charset="0"/>
              </a:rPr>
              <a:t>input</a:t>
            </a:r>
            <a:r>
              <a:rPr sz="1100" spc="-20" dirty="0" err="1">
                <a:solidFill>
                  <a:srgbClr val="E69137"/>
                </a:solidFill>
                <a:latin typeface="Consolas" panose="020B0609020204030204" pitchFamily="49" charset="0"/>
                <a:cs typeface="Consolas" panose="020B0609020204030204" pitchFamily="49" charset="0"/>
              </a:rPr>
              <a:t>+output</a:t>
            </a:r>
            <a:r>
              <a:rPr sz="1100" spc="15" dirty="0">
                <a:solidFill>
                  <a:srgbClr val="E69137"/>
                </a:solidFill>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\n</a:t>
            </a:r>
            <a:r>
              <a:rPr sz="1100" spc="-5" dirty="0">
                <a:latin typeface="Consolas" panose="020B0609020204030204" pitchFamily="49" charset="0"/>
                <a:cs typeface="Consolas" panose="020B0609020204030204" pitchFamily="49" charset="0"/>
              </a:rPr>
              <a:t> </a:t>
            </a:r>
            <a:r>
              <a:rPr sz="1100" spc="-15" dirty="0">
                <a:solidFill>
                  <a:srgbClr val="E69137"/>
                </a:solidFill>
                <a:latin typeface="Consolas" panose="020B0609020204030204" pitchFamily="49" charset="0"/>
                <a:cs typeface="Consolas" panose="020B0609020204030204" pitchFamily="49" charset="0"/>
              </a:rPr>
              <a:t>2nd</a:t>
            </a:r>
            <a:r>
              <a:rPr sz="1100" spc="-5" dirty="0">
                <a:solidFill>
                  <a:srgbClr val="E69137"/>
                </a:solidFill>
                <a:latin typeface="Consolas" panose="020B0609020204030204" pitchFamily="49" charset="0"/>
                <a:cs typeface="Consolas" panose="020B0609020204030204" pitchFamily="49" charset="0"/>
              </a:rPr>
              <a:t> </a:t>
            </a:r>
            <a:r>
              <a:rPr sz="1100" spc="-25" dirty="0">
                <a:solidFill>
                  <a:srgbClr val="E69137"/>
                </a:solidFill>
                <a:latin typeface="Consolas" panose="020B0609020204030204" pitchFamily="49" charset="0"/>
                <a:cs typeface="Consolas" panose="020B0609020204030204" pitchFamily="49" charset="0"/>
              </a:rPr>
              <a:t>train</a:t>
            </a:r>
            <a:r>
              <a:rPr sz="1100" spc="-5" dirty="0">
                <a:solidFill>
                  <a:srgbClr val="E69137"/>
                </a:solidFill>
                <a:latin typeface="Consolas" panose="020B0609020204030204" pitchFamily="49" charset="0"/>
                <a:cs typeface="Consolas" panose="020B0609020204030204" pitchFamily="49" charset="0"/>
              </a:rPr>
              <a:t> </a:t>
            </a:r>
            <a:r>
              <a:rPr sz="1100" spc="-20" dirty="0">
                <a:solidFill>
                  <a:srgbClr val="E69137"/>
                </a:solidFill>
                <a:latin typeface="Consolas" panose="020B0609020204030204" pitchFamily="49" charset="0"/>
                <a:cs typeface="Consolas" panose="020B0609020204030204" pitchFamily="49" charset="0"/>
              </a:rPr>
              <a:t>input+output</a:t>
            </a:r>
            <a:r>
              <a:rPr sz="1100" spc="15" dirty="0">
                <a:solidFill>
                  <a:srgbClr val="E69137"/>
                </a:solidFill>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\n</a:t>
            </a:r>
            <a:r>
              <a:rPr sz="1100" dirty="0">
                <a:latin typeface="Consolas" panose="020B0609020204030204" pitchFamily="49" charset="0"/>
                <a:cs typeface="Consolas" panose="020B0609020204030204" pitchFamily="49" charset="0"/>
              </a:rPr>
              <a:t> </a:t>
            </a:r>
            <a:r>
              <a:rPr sz="1100" spc="25" dirty="0">
                <a:latin typeface="Consolas" panose="020B0609020204030204" pitchFamily="49" charset="0"/>
                <a:cs typeface="Consolas" panose="020B0609020204030204" pitchFamily="49" charset="0"/>
              </a:rPr>
              <a:t>A</a:t>
            </a:r>
            <a:r>
              <a:rPr sz="1100" spc="-5" dirty="0">
                <a:latin typeface="Consolas" panose="020B0609020204030204" pitchFamily="49" charset="0"/>
                <a:cs typeface="Consolas" panose="020B0609020204030204" pitchFamily="49" charset="0"/>
              </a:rPr>
              <a:t> </a:t>
            </a:r>
            <a:r>
              <a:rPr sz="1100" spc="-40" dirty="0">
                <a:latin typeface="Consolas" panose="020B0609020204030204" pitchFamily="49" charset="0"/>
                <a:cs typeface="Consolas" panose="020B0609020204030204" pitchFamily="49" charset="0"/>
              </a:rPr>
              <a:t>three-hour</a:t>
            </a:r>
            <a:r>
              <a:rPr sz="1100" spc="-5"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cinema</a:t>
            </a:r>
            <a:r>
              <a:rPr sz="1100" spc="-5" dirty="0">
                <a:latin typeface="Consolas" panose="020B0609020204030204" pitchFamily="49" charset="0"/>
                <a:cs typeface="Consolas" panose="020B0609020204030204" pitchFamily="49" charset="0"/>
              </a:rPr>
              <a:t> </a:t>
            </a:r>
            <a:r>
              <a:rPr sz="1100" spc="-15" dirty="0">
                <a:latin typeface="Consolas" panose="020B0609020204030204" pitchFamily="49" charset="0"/>
                <a:cs typeface="Consolas" panose="020B0609020204030204" pitchFamily="49" charset="0"/>
              </a:rPr>
              <a:t>master</a:t>
            </a:r>
            <a:r>
              <a:rPr sz="1100" spc="-5"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class.) </a:t>
            </a:r>
            <a:r>
              <a:rPr sz="1100" spc="-330" dirty="0">
                <a:latin typeface="Consolas" panose="020B0609020204030204" pitchFamily="49" charset="0"/>
                <a:cs typeface="Consolas" panose="020B0609020204030204" pitchFamily="49" charset="0"/>
              </a:rPr>
              <a:t> </a:t>
            </a:r>
            <a:endParaRPr lang="en-US" sz="1100" spc="-330" dirty="0">
              <a:latin typeface="Consolas" panose="020B0609020204030204" pitchFamily="49" charset="0"/>
              <a:cs typeface="Consolas" panose="020B0609020204030204" pitchFamily="49" charset="0"/>
            </a:endParaRPr>
          </a:p>
          <a:p>
            <a:pPr marL="12700" marR="5080" indent="22225">
              <a:lnSpc>
                <a:spcPct val="151900"/>
              </a:lnSpc>
              <a:spcBef>
                <a:spcPts val="100"/>
              </a:spcBef>
              <a:tabLst>
                <a:tab pos="1771650" algn="l"/>
              </a:tabLst>
            </a:pPr>
            <a:r>
              <a:rPr lang="en-US" sz="1100" spc="-10" dirty="0">
                <a:latin typeface="Consolas" panose="020B0609020204030204" pitchFamily="49" charset="0"/>
                <a:cs typeface="Consolas" panose="020B0609020204030204" pitchFamily="49" charset="0"/>
              </a:rPr>
              <a:t>p</a:t>
            </a:r>
            <a:r>
              <a:rPr sz="1100" spc="-10" dirty="0">
                <a:latin typeface="Consolas" panose="020B0609020204030204" pitchFamily="49" charset="0"/>
                <a:cs typeface="Consolas" panose="020B0609020204030204" pitchFamily="49" charset="0"/>
              </a:rPr>
              <a:t>2</a:t>
            </a:r>
            <a:r>
              <a:rPr sz="1100" spc="-5" dirty="0">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a:t>
            </a:r>
            <a:r>
              <a:rPr sz="1100"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P(It</a:t>
            </a:r>
            <a:r>
              <a:rPr sz="1100" spc="-5" dirty="0">
                <a:latin typeface="Consolas" panose="020B0609020204030204" pitchFamily="49" charset="0"/>
                <a:cs typeface="Consolas" panose="020B0609020204030204" pitchFamily="49" charset="0"/>
              </a:rPr>
              <a:t> </a:t>
            </a:r>
            <a:r>
              <a:rPr sz="1100" spc="-15" dirty="0">
                <a:latin typeface="Consolas" panose="020B0609020204030204" pitchFamily="49" charset="0"/>
                <a:cs typeface="Consolas" panose="020B0609020204030204" pitchFamily="49" charset="0"/>
              </a:rPr>
              <a:t>was</a:t>
            </a:r>
            <a:r>
              <a:rPr sz="1100" spc="20" dirty="0">
                <a:latin typeface="Consolas" panose="020B0609020204030204" pitchFamily="49" charset="0"/>
                <a:cs typeface="Consolas" panose="020B0609020204030204" pitchFamily="49" charset="0"/>
              </a:rPr>
              <a:t> </a:t>
            </a:r>
            <a:r>
              <a:rPr sz="1100" dirty="0">
                <a:solidFill>
                  <a:srgbClr val="4A86E7"/>
                </a:solidFill>
                <a:latin typeface="Consolas" panose="020B0609020204030204" pitchFamily="49" charset="0"/>
                <a:cs typeface="Consolas" panose="020B0609020204030204" pitchFamily="49" charset="0"/>
              </a:rPr>
              <a:t>terrible</a:t>
            </a:r>
            <a:r>
              <a:rPr sz="1100" dirty="0">
                <a:latin typeface="Consolas" panose="020B0609020204030204" pitchFamily="49" charset="0"/>
                <a:cs typeface="Consolas" panose="020B0609020204030204" pitchFamily="49" charset="0"/>
              </a:rPr>
              <a:t>!</a:t>
            </a:r>
            <a:r>
              <a:rPr sz="1100" spc="-5"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a:t>
            </a:r>
            <a:r>
              <a:rPr sz="1100" dirty="0">
                <a:latin typeface="Consolas" panose="020B0609020204030204" pitchFamily="49" charset="0"/>
                <a:cs typeface="Consolas" panose="020B0609020204030204" pitchFamily="49" charset="0"/>
              </a:rPr>
              <a:t> </a:t>
            </a:r>
            <a:r>
              <a:rPr sz="1100" spc="-15" dirty="0">
                <a:solidFill>
                  <a:srgbClr val="E69137"/>
                </a:solidFill>
                <a:latin typeface="Consolas" panose="020B0609020204030204" pitchFamily="49" charset="0"/>
                <a:cs typeface="Consolas" panose="020B0609020204030204" pitchFamily="49" charset="0"/>
              </a:rPr>
              <a:t>1st</a:t>
            </a:r>
            <a:r>
              <a:rPr sz="1100" spc="-5" dirty="0">
                <a:solidFill>
                  <a:srgbClr val="E69137"/>
                </a:solidFill>
                <a:latin typeface="Consolas" panose="020B0609020204030204" pitchFamily="49" charset="0"/>
                <a:cs typeface="Consolas" panose="020B0609020204030204" pitchFamily="49" charset="0"/>
              </a:rPr>
              <a:t> </a:t>
            </a:r>
            <a:r>
              <a:rPr sz="1100" spc="-25" dirty="0">
                <a:solidFill>
                  <a:srgbClr val="E69137"/>
                </a:solidFill>
                <a:latin typeface="Consolas" panose="020B0609020204030204" pitchFamily="49" charset="0"/>
                <a:cs typeface="Consolas" panose="020B0609020204030204" pitchFamily="49" charset="0"/>
              </a:rPr>
              <a:t>train</a:t>
            </a:r>
            <a:r>
              <a:rPr sz="1100" dirty="0">
                <a:solidFill>
                  <a:srgbClr val="E69137"/>
                </a:solidFill>
                <a:latin typeface="Consolas" panose="020B0609020204030204" pitchFamily="49" charset="0"/>
                <a:cs typeface="Consolas" panose="020B0609020204030204" pitchFamily="49" charset="0"/>
              </a:rPr>
              <a:t> </a:t>
            </a:r>
            <a:r>
              <a:rPr sz="1100" spc="-20" dirty="0">
                <a:solidFill>
                  <a:srgbClr val="E69137"/>
                </a:solidFill>
                <a:latin typeface="Consolas" panose="020B0609020204030204" pitchFamily="49" charset="0"/>
                <a:cs typeface="Consolas" panose="020B0609020204030204" pitchFamily="49" charset="0"/>
              </a:rPr>
              <a:t>input+output</a:t>
            </a:r>
            <a:r>
              <a:rPr sz="1100" spc="20" dirty="0">
                <a:solidFill>
                  <a:srgbClr val="E69137"/>
                </a:solidFill>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\n</a:t>
            </a:r>
            <a:r>
              <a:rPr sz="1100" spc="-5" dirty="0">
                <a:latin typeface="Consolas" panose="020B0609020204030204" pitchFamily="49" charset="0"/>
                <a:cs typeface="Consolas" panose="020B0609020204030204" pitchFamily="49" charset="0"/>
              </a:rPr>
              <a:t> </a:t>
            </a:r>
            <a:r>
              <a:rPr sz="1100" spc="-15" dirty="0">
                <a:solidFill>
                  <a:srgbClr val="E69137"/>
                </a:solidFill>
                <a:latin typeface="Consolas" panose="020B0609020204030204" pitchFamily="49" charset="0"/>
                <a:cs typeface="Consolas" panose="020B0609020204030204" pitchFamily="49" charset="0"/>
              </a:rPr>
              <a:t>2nd</a:t>
            </a:r>
            <a:r>
              <a:rPr sz="1100" dirty="0">
                <a:solidFill>
                  <a:srgbClr val="E69137"/>
                </a:solidFill>
                <a:latin typeface="Consolas" panose="020B0609020204030204" pitchFamily="49" charset="0"/>
                <a:cs typeface="Consolas" panose="020B0609020204030204" pitchFamily="49" charset="0"/>
              </a:rPr>
              <a:t> </a:t>
            </a:r>
            <a:r>
              <a:rPr sz="1100" spc="-25" dirty="0">
                <a:solidFill>
                  <a:srgbClr val="E69137"/>
                </a:solidFill>
                <a:latin typeface="Consolas" panose="020B0609020204030204" pitchFamily="49" charset="0"/>
                <a:cs typeface="Consolas" panose="020B0609020204030204" pitchFamily="49" charset="0"/>
              </a:rPr>
              <a:t>train</a:t>
            </a:r>
            <a:r>
              <a:rPr sz="1100" spc="-5" dirty="0">
                <a:solidFill>
                  <a:srgbClr val="E69137"/>
                </a:solidFill>
                <a:latin typeface="Consolas" panose="020B0609020204030204" pitchFamily="49" charset="0"/>
                <a:cs typeface="Consolas" panose="020B0609020204030204" pitchFamily="49" charset="0"/>
              </a:rPr>
              <a:t> </a:t>
            </a:r>
            <a:r>
              <a:rPr sz="1100" spc="-20" dirty="0">
                <a:solidFill>
                  <a:srgbClr val="E69137"/>
                </a:solidFill>
                <a:latin typeface="Consolas" panose="020B0609020204030204" pitchFamily="49" charset="0"/>
                <a:cs typeface="Consolas" panose="020B0609020204030204" pitchFamily="49" charset="0"/>
              </a:rPr>
              <a:t>input+output</a:t>
            </a:r>
            <a:r>
              <a:rPr sz="1100" spc="20" dirty="0">
                <a:solidFill>
                  <a:srgbClr val="E69137"/>
                </a:solidFill>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\n</a:t>
            </a:r>
            <a:r>
              <a:rPr sz="1100" spc="-5" dirty="0">
                <a:latin typeface="Consolas" panose="020B0609020204030204" pitchFamily="49" charset="0"/>
                <a:cs typeface="Consolas" panose="020B0609020204030204" pitchFamily="49" charset="0"/>
              </a:rPr>
              <a:t> </a:t>
            </a:r>
            <a:r>
              <a:rPr sz="1100" spc="25" dirty="0">
                <a:latin typeface="Consolas" panose="020B0609020204030204" pitchFamily="49" charset="0"/>
                <a:cs typeface="Consolas" panose="020B0609020204030204" pitchFamily="49" charset="0"/>
              </a:rPr>
              <a:t>A</a:t>
            </a:r>
            <a:r>
              <a:rPr sz="1100" dirty="0">
                <a:latin typeface="Consolas" panose="020B0609020204030204" pitchFamily="49" charset="0"/>
                <a:cs typeface="Consolas" panose="020B0609020204030204" pitchFamily="49" charset="0"/>
              </a:rPr>
              <a:t> </a:t>
            </a:r>
            <a:r>
              <a:rPr sz="1100" spc="-40" dirty="0">
                <a:latin typeface="Consolas" panose="020B0609020204030204" pitchFamily="49" charset="0"/>
                <a:cs typeface="Consolas" panose="020B0609020204030204" pitchFamily="49" charset="0"/>
              </a:rPr>
              <a:t>three-hour</a:t>
            </a:r>
            <a:r>
              <a:rPr sz="1100"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cinema</a:t>
            </a:r>
            <a:r>
              <a:rPr sz="1100" spc="-5" dirty="0">
                <a:latin typeface="Consolas" panose="020B0609020204030204" pitchFamily="49" charset="0"/>
                <a:cs typeface="Consolas" panose="020B0609020204030204" pitchFamily="49" charset="0"/>
              </a:rPr>
              <a:t> </a:t>
            </a:r>
            <a:r>
              <a:rPr sz="1100" spc="-15" dirty="0">
                <a:latin typeface="Consolas" panose="020B0609020204030204" pitchFamily="49" charset="0"/>
                <a:cs typeface="Consolas" panose="020B0609020204030204" pitchFamily="49" charset="0"/>
              </a:rPr>
              <a:t>master</a:t>
            </a:r>
            <a:r>
              <a:rPr sz="1100"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class.)</a:t>
            </a:r>
            <a:endParaRPr sz="1100" dirty="0">
              <a:latin typeface="Consolas" panose="020B0609020204030204" pitchFamily="49" charset="0"/>
              <a:cs typeface="Consolas" panose="020B0609020204030204" pitchFamily="49" charset="0"/>
            </a:endParaRPr>
          </a:p>
        </p:txBody>
      </p:sp>
      <p:sp>
        <p:nvSpPr>
          <p:cNvPr id="9" name="object 9"/>
          <p:cNvSpPr/>
          <p:nvPr/>
        </p:nvSpPr>
        <p:spPr>
          <a:xfrm>
            <a:off x="4882200" y="2525770"/>
            <a:ext cx="2315210" cy="690245"/>
          </a:xfrm>
          <a:custGeom>
            <a:avLst/>
            <a:gdLst/>
            <a:ahLst/>
            <a:cxnLst/>
            <a:rect l="l" t="t" r="r" b="b"/>
            <a:pathLst>
              <a:path w="2315209" h="690244">
                <a:moveTo>
                  <a:pt x="2200097" y="689999"/>
                </a:moveTo>
                <a:lnTo>
                  <a:pt x="115002" y="689999"/>
                </a:lnTo>
                <a:lnTo>
                  <a:pt x="70238" y="680962"/>
                </a:lnTo>
                <a:lnTo>
                  <a:pt x="33683" y="656316"/>
                </a:lnTo>
                <a:lnTo>
                  <a:pt x="9037" y="619761"/>
                </a:lnTo>
                <a:lnTo>
                  <a:pt x="0" y="574997"/>
                </a:lnTo>
                <a:lnTo>
                  <a:pt x="0" y="115002"/>
                </a:lnTo>
                <a:lnTo>
                  <a:pt x="9037" y="70238"/>
                </a:lnTo>
                <a:lnTo>
                  <a:pt x="33683" y="33683"/>
                </a:lnTo>
                <a:lnTo>
                  <a:pt x="70238" y="9037"/>
                </a:lnTo>
                <a:lnTo>
                  <a:pt x="115002" y="0"/>
                </a:lnTo>
                <a:lnTo>
                  <a:pt x="2200097" y="0"/>
                </a:lnTo>
                <a:lnTo>
                  <a:pt x="2244107" y="8754"/>
                </a:lnTo>
                <a:lnTo>
                  <a:pt x="2281416" y="33683"/>
                </a:lnTo>
                <a:lnTo>
                  <a:pt x="2306345" y="70992"/>
                </a:lnTo>
                <a:lnTo>
                  <a:pt x="2315099" y="115002"/>
                </a:lnTo>
                <a:lnTo>
                  <a:pt x="2315099" y="574997"/>
                </a:lnTo>
                <a:lnTo>
                  <a:pt x="2306062" y="619761"/>
                </a:lnTo>
                <a:lnTo>
                  <a:pt x="2281416" y="656316"/>
                </a:lnTo>
                <a:lnTo>
                  <a:pt x="2244861" y="680962"/>
                </a:lnTo>
                <a:lnTo>
                  <a:pt x="2200097" y="6899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10" name="object 10"/>
          <p:cNvSpPr txBox="1"/>
          <p:nvPr/>
        </p:nvSpPr>
        <p:spPr>
          <a:xfrm>
            <a:off x="5125319" y="2710813"/>
            <a:ext cx="18256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panose="020B0503020204020204" pitchFamily="34" charset="0"/>
              </a:rPr>
              <a:t>Language</a:t>
            </a:r>
            <a:r>
              <a:rPr sz="1800" spc="-85" dirty="0">
                <a:solidFill>
                  <a:srgbClr val="FFFFFF"/>
                </a:solidFill>
                <a:latin typeface="Corbel" panose="020B0503020204020204" pitchFamily="34" charset="0"/>
              </a:rPr>
              <a:t> </a:t>
            </a:r>
            <a:r>
              <a:rPr sz="1800" dirty="0">
                <a:solidFill>
                  <a:srgbClr val="FFFFFF"/>
                </a:solidFill>
                <a:latin typeface="Corbel" panose="020B0503020204020204" pitchFamily="34" charset="0"/>
              </a:rPr>
              <a:t>Model</a:t>
            </a:r>
            <a:endParaRPr sz="1800" dirty="0">
              <a:latin typeface="Corbel" panose="020B0503020204020204" pitchFamily="34" charset="0"/>
            </a:endParaRPr>
          </a:p>
        </p:txBody>
      </p:sp>
      <p:sp>
        <p:nvSpPr>
          <p:cNvPr id="11" name="object 11"/>
          <p:cNvSpPr txBox="1"/>
          <p:nvPr/>
        </p:nvSpPr>
        <p:spPr>
          <a:xfrm>
            <a:off x="3417364" y="4253021"/>
            <a:ext cx="1252887" cy="575350"/>
          </a:xfrm>
          <a:prstGeom prst="rect">
            <a:avLst/>
          </a:prstGeom>
        </p:spPr>
        <p:txBody>
          <a:bodyPr vert="horz" wrap="square" lIns="0" tIns="12700" rIns="0" bIns="0" rtlCol="0">
            <a:spAutoFit/>
          </a:bodyPr>
          <a:lstStyle/>
          <a:p>
            <a:pPr marL="12700" marR="5080" indent="29845">
              <a:lnSpc>
                <a:spcPct val="114999"/>
              </a:lnSpc>
              <a:spcBef>
                <a:spcPts val="100"/>
              </a:spcBef>
            </a:pPr>
            <a:r>
              <a:rPr lang="en-US" sz="1600" spc="-10" dirty="0">
                <a:latin typeface="Consolas" panose="020B0609020204030204" pitchFamily="49" charset="0"/>
                <a:cs typeface="Consolas" panose="020B0609020204030204" pitchFamily="49" charset="0"/>
              </a:rPr>
              <a:t>p1 &gt; p2  →   </a:t>
            </a:r>
          </a:p>
          <a:p>
            <a:pPr marL="12700" marR="5080" indent="29845">
              <a:lnSpc>
                <a:spcPct val="114999"/>
              </a:lnSpc>
              <a:spcBef>
                <a:spcPts val="100"/>
              </a:spcBef>
            </a:pPr>
            <a:r>
              <a:rPr lang="en-US" sz="1600" spc="-10" dirty="0">
                <a:latin typeface="Consolas" panose="020B0609020204030204" pitchFamily="49" charset="0"/>
                <a:cs typeface="Consolas" panose="020B0609020204030204" pitchFamily="49" charset="0"/>
              </a:rPr>
              <a:t>p1 &lt; p2  →</a:t>
            </a:r>
            <a:endParaRPr lang="en-US" sz="1600" dirty="0">
              <a:latin typeface="Consolas" panose="020B0609020204030204" pitchFamily="49" charset="0"/>
              <a:cs typeface="Consolas" panose="020B0609020204030204" pitchFamily="49" charset="0"/>
            </a:endParaRPr>
          </a:p>
        </p:txBody>
      </p:sp>
      <p:sp>
        <p:nvSpPr>
          <p:cNvPr id="12" name="object 12"/>
          <p:cNvSpPr txBox="1"/>
          <p:nvPr/>
        </p:nvSpPr>
        <p:spPr>
          <a:xfrm>
            <a:off x="4642411" y="4253021"/>
            <a:ext cx="952500" cy="559640"/>
          </a:xfrm>
          <a:prstGeom prst="rect">
            <a:avLst/>
          </a:prstGeom>
        </p:spPr>
        <p:txBody>
          <a:bodyPr vert="horz" wrap="square" lIns="0" tIns="12700" rIns="0" bIns="0" rtlCol="0">
            <a:spAutoFit/>
          </a:bodyPr>
          <a:lstStyle/>
          <a:p>
            <a:pPr marL="12700" marR="5080" indent="29845">
              <a:lnSpc>
                <a:spcPct val="114999"/>
              </a:lnSpc>
              <a:spcBef>
                <a:spcPts val="100"/>
              </a:spcBef>
            </a:pPr>
            <a:r>
              <a:rPr sz="1600" spc="-15" dirty="0">
                <a:latin typeface="Corbel" panose="020B0503020204020204" pitchFamily="34" charset="0"/>
                <a:cs typeface="Roboto"/>
              </a:rPr>
              <a:t>“</a:t>
            </a:r>
            <a:r>
              <a:rPr sz="1600" spc="-15" dirty="0">
                <a:solidFill>
                  <a:srgbClr val="4BA173"/>
                </a:solidFill>
                <a:latin typeface="Corbel" panose="020B0503020204020204" pitchFamily="34" charset="0"/>
                <a:cs typeface="Roboto"/>
              </a:rPr>
              <a:t>positive</a:t>
            </a:r>
            <a:r>
              <a:rPr sz="1600" spc="-15" dirty="0">
                <a:latin typeface="Corbel" panose="020B0503020204020204" pitchFamily="34" charset="0"/>
                <a:cs typeface="Roboto"/>
              </a:rPr>
              <a:t>” </a:t>
            </a:r>
            <a:r>
              <a:rPr sz="1600" spc="-385" dirty="0">
                <a:latin typeface="Corbel" panose="020B0503020204020204" pitchFamily="34" charset="0"/>
                <a:cs typeface="Roboto"/>
              </a:rPr>
              <a:t> </a:t>
            </a:r>
            <a:r>
              <a:rPr sz="1600" spc="-55" dirty="0">
                <a:latin typeface="Corbel" panose="020B0503020204020204" pitchFamily="34" charset="0"/>
                <a:cs typeface="Roboto"/>
              </a:rPr>
              <a:t>“</a:t>
            </a:r>
            <a:r>
              <a:rPr sz="1600" spc="-5" dirty="0">
                <a:solidFill>
                  <a:srgbClr val="4A86E7"/>
                </a:solidFill>
                <a:latin typeface="Corbel" panose="020B0503020204020204" pitchFamily="34" charset="0"/>
                <a:cs typeface="Roboto"/>
              </a:rPr>
              <a:t>negati</a:t>
            </a:r>
            <a:r>
              <a:rPr sz="1600" spc="-10" dirty="0">
                <a:solidFill>
                  <a:srgbClr val="4A86E7"/>
                </a:solidFill>
                <a:latin typeface="Corbel" panose="020B0503020204020204" pitchFamily="34" charset="0"/>
                <a:cs typeface="Roboto"/>
              </a:rPr>
              <a:t>v</a:t>
            </a:r>
            <a:r>
              <a:rPr sz="1600" spc="20" dirty="0">
                <a:solidFill>
                  <a:srgbClr val="4A86E7"/>
                </a:solidFill>
                <a:latin typeface="Corbel" panose="020B0503020204020204" pitchFamily="34" charset="0"/>
                <a:cs typeface="Roboto"/>
              </a:rPr>
              <a:t>e</a:t>
            </a:r>
            <a:r>
              <a:rPr sz="1600" spc="-30" dirty="0">
                <a:latin typeface="Corbel" panose="020B0503020204020204" pitchFamily="34" charset="0"/>
                <a:cs typeface="Roboto"/>
              </a:rPr>
              <a:t>”</a:t>
            </a:r>
            <a:endParaRPr sz="1600" dirty="0">
              <a:latin typeface="Corbel" panose="020B0503020204020204" pitchFamily="34" charset="0"/>
              <a:cs typeface="Roboto"/>
            </a:endParaRPr>
          </a:p>
        </p:txBody>
      </p:sp>
      <p:sp>
        <p:nvSpPr>
          <p:cNvPr id="14" name="Google Shape;138;g1501cc781cf_0_0">
            <a:extLst>
              <a:ext uri="{FF2B5EF4-FFF2-40B4-BE49-F238E27FC236}">
                <a16:creationId xmlns:a16="http://schemas.microsoft.com/office/drawing/2014/main" id="{4BEDF37F-D73F-3A53-10FF-D6E6C453953D}"/>
              </a:ext>
            </a:extLst>
          </p:cNvPr>
          <p:cNvSpPr txBox="1"/>
          <p:nvPr/>
        </p:nvSpPr>
        <p:spPr>
          <a:xfrm>
            <a:off x="2822883" y="488951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696014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15" dirty="0"/>
              <a:t>In-</a:t>
            </a:r>
            <a:r>
              <a:rPr lang="en-US" spc="-15" dirty="0"/>
              <a:t>C</a:t>
            </a:r>
            <a:r>
              <a:rPr spc="-15" dirty="0"/>
              <a:t>ontext</a:t>
            </a:r>
            <a:r>
              <a:rPr spc="-50" dirty="0"/>
              <a:t> </a:t>
            </a:r>
            <a:r>
              <a:rPr spc="-10" dirty="0"/>
              <a:t>learning</a:t>
            </a:r>
            <a:r>
              <a:rPr spc="-50" dirty="0"/>
              <a:t> </a:t>
            </a:r>
            <a:r>
              <a:rPr lang="en-US" spc="-25" dirty="0"/>
              <a:t>R</a:t>
            </a:r>
            <a:r>
              <a:rPr spc="-25" dirty="0"/>
              <a:t>esults</a:t>
            </a:r>
          </a:p>
        </p:txBody>
      </p:sp>
      <p:sp>
        <p:nvSpPr>
          <p:cNvPr id="4" name="Text Placeholder 3">
            <a:extLst>
              <a:ext uri="{FF2B5EF4-FFF2-40B4-BE49-F238E27FC236}">
                <a16:creationId xmlns:a16="http://schemas.microsoft.com/office/drawing/2014/main" id="{87767864-5CD7-15DD-BE86-3EA680119498}"/>
              </a:ext>
            </a:extLst>
          </p:cNvPr>
          <p:cNvSpPr>
            <a:spLocks noGrp="1"/>
          </p:cNvSpPr>
          <p:nvPr>
            <p:ph type="body" sz="quarter" idx="16"/>
          </p:nvPr>
        </p:nvSpPr>
        <p:spPr/>
        <p:txBody>
          <a:bodyPr/>
          <a:lstStyle/>
          <a:p>
            <a:endParaRPr lang="en-US"/>
          </a:p>
        </p:txBody>
      </p:sp>
      <p:pic>
        <p:nvPicPr>
          <p:cNvPr id="8" name="Content Placeholder 7" descr="Text&#10;&#10;Description automatically generated">
            <a:extLst>
              <a:ext uri="{FF2B5EF4-FFF2-40B4-BE49-F238E27FC236}">
                <a16:creationId xmlns:a16="http://schemas.microsoft.com/office/drawing/2014/main" id="{6468CD67-225D-735B-2669-16427DDAFE4C}"/>
              </a:ext>
            </a:extLst>
          </p:cNvPr>
          <p:cNvPicPr>
            <a:picLocks noGrp="1" noChangeAspect="1"/>
          </p:cNvPicPr>
          <p:nvPr>
            <p:ph idx="4294967295"/>
          </p:nvPr>
        </p:nvPicPr>
        <p:blipFill rotWithShape="1">
          <a:blip r:embed="rId2"/>
          <a:srcRect l="3233" t="8370" r="4881" b="6710"/>
          <a:stretch/>
        </p:blipFill>
        <p:spPr>
          <a:xfrm>
            <a:off x="0" y="1882775"/>
            <a:ext cx="3846513" cy="1612900"/>
          </a:xfrm>
          <a:prstGeom prst="rect">
            <a:avLst/>
          </a:prstGeom>
        </p:spPr>
      </p:pic>
      <p:pic>
        <p:nvPicPr>
          <p:cNvPr id="3" name="object 3"/>
          <p:cNvPicPr/>
          <p:nvPr/>
        </p:nvPicPr>
        <p:blipFill>
          <a:blip r:embed="rId3" cstate="print"/>
          <a:stretch>
            <a:fillRect/>
          </a:stretch>
        </p:blipFill>
        <p:spPr>
          <a:xfrm>
            <a:off x="4158724" y="1333793"/>
            <a:ext cx="4832410" cy="3094772"/>
          </a:xfrm>
          <a:prstGeom prst="rect">
            <a:avLst/>
          </a:prstGeom>
        </p:spPr>
      </p:pic>
      <p:sp>
        <p:nvSpPr>
          <p:cNvPr id="6" name="object 6"/>
          <p:cNvSpPr txBox="1"/>
          <p:nvPr/>
        </p:nvSpPr>
        <p:spPr>
          <a:xfrm>
            <a:off x="4675930" y="4756538"/>
            <a:ext cx="4380865" cy="192360"/>
          </a:xfrm>
          <a:prstGeom prst="rect">
            <a:avLst/>
          </a:prstGeom>
        </p:spPr>
        <p:txBody>
          <a:bodyPr vert="horz" wrap="square" lIns="0" tIns="0" rIns="0" bIns="0" rtlCol="0">
            <a:spAutoFit/>
          </a:bodyPr>
          <a:lstStyle/>
          <a:p>
            <a:pPr marL="12700">
              <a:lnSpc>
                <a:spcPts val="1480"/>
              </a:lnSpc>
            </a:pPr>
            <a:r>
              <a:rPr sz="1250" u="heavy" spc="-5" dirty="0">
                <a:solidFill>
                  <a:srgbClr val="FF5252"/>
                </a:solidFill>
                <a:uFill>
                  <a:solidFill>
                    <a:srgbClr val="FF5252"/>
                  </a:solidFill>
                </a:uFill>
                <a:latin typeface="Corbel" panose="020B0503020204020204" pitchFamily="34" charset="0"/>
                <a:cs typeface="Arial MT"/>
                <a:hlinkClick r:id="rId4"/>
              </a:rPr>
              <a:t>Brown</a:t>
            </a:r>
            <a:r>
              <a:rPr sz="1250" u="heavy" spc="-15"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et</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al.</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2020</a:t>
            </a:r>
            <a:r>
              <a:rPr sz="1250" spc="-5" dirty="0">
                <a:solidFill>
                  <a:srgbClr val="434343"/>
                </a:solidFill>
                <a:latin typeface="Corbel" panose="020B0503020204020204" pitchFamily="34" charset="0"/>
                <a:cs typeface="Arial MT"/>
              </a:rPr>
              <a:t>.</a:t>
            </a:r>
            <a:r>
              <a:rPr sz="1250" spc="-15"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“Language</a:t>
            </a:r>
            <a:r>
              <a:rPr sz="1250" spc="-10"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Models</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are</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Few-Shot</a:t>
            </a:r>
            <a:r>
              <a:rPr sz="1250" spc="-15"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Learners”</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271212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15" dirty="0"/>
              <a:t>In-</a:t>
            </a:r>
            <a:r>
              <a:rPr lang="en-US" spc="-15" dirty="0"/>
              <a:t>C</a:t>
            </a:r>
            <a:r>
              <a:rPr spc="-15" dirty="0"/>
              <a:t>ontext</a:t>
            </a:r>
            <a:r>
              <a:rPr spc="-50" dirty="0"/>
              <a:t> </a:t>
            </a:r>
            <a:r>
              <a:rPr spc="-10" dirty="0"/>
              <a:t>learning</a:t>
            </a:r>
            <a:r>
              <a:rPr spc="-50" dirty="0"/>
              <a:t> </a:t>
            </a:r>
            <a:r>
              <a:rPr lang="en-US" spc="-25" dirty="0"/>
              <a:t>R</a:t>
            </a:r>
            <a:r>
              <a:rPr spc="-25" dirty="0"/>
              <a:t>esults</a:t>
            </a:r>
          </a:p>
        </p:txBody>
      </p:sp>
      <p:sp>
        <p:nvSpPr>
          <p:cNvPr id="6" name="Content Placeholder 5">
            <a:extLst>
              <a:ext uri="{FF2B5EF4-FFF2-40B4-BE49-F238E27FC236}">
                <a16:creationId xmlns:a16="http://schemas.microsoft.com/office/drawing/2014/main" id="{1DDAEEFE-2653-DB31-8D0C-7B55F445EEB5}"/>
              </a:ext>
            </a:extLst>
          </p:cNvPr>
          <p:cNvSpPr>
            <a:spLocks noGrp="1"/>
          </p:cNvSpPr>
          <p:nvPr>
            <p:ph type="body" sz="quarter" idx="16"/>
          </p:nvPr>
        </p:nvSpPr>
        <p:spPr>
          <a:xfrm>
            <a:off x="533919" y="1390650"/>
            <a:ext cx="3538019" cy="3077573"/>
          </a:xfrm>
        </p:spPr>
        <p:txBody>
          <a:bodyPr>
            <a:normAutofit fontScale="92500" lnSpcReduction="10000"/>
          </a:bodyPr>
          <a:lstStyle/>
          <a:p>
            <a:r>
              <a:rPr lang="en-US" dirty="0"/>
              <a:t>Example: </a:t>
            </a:r>
          </a:p>
          <a:p>
            <a:pPr lvl="1"/>
            <a:r>
              <a:rPr lang="en-US" dirty="0"/>
              <a:t>Q: What is 48 plus 76? </a:t>
            </a:r>
          </a:p>
          <a:p>
            <a:pPr lvl="1"/>
            <a:r>
              <a:rPr lang="en-US" dirty="0"/>
              <a:t>A: 124  </a:t>
            </a:r>
          </a:p>
          <a:p>
            <a:endParaRPr lang="en-US" dirty="0"/>
          </a:p>
          <a:p>
            <a:endParaRPr lang="en-US" dirty="0"/>
          </a:p>
          <a:p>
            <a:r>
              <a:rPr lang="en-US" dirty="0"/>
              <a:t>Observations: </a:t>
            </a:r>
          </a:p>
          <a:p>
            <a:pPr lvl="1"/>
            <a:r>
              <a:rPr lang="en-US" dirty="0"/>
              <a:t>Scale is important </a:t>
            </a:r>
            <a:br>
              <a:rPr lang="en-US" dirty="0"/>
            </a:br>
            <a:endParaRPr lang="en-US" dirty="0"/>
          </a:p>
          <a:p>
            <a:pPr lvl="1"/>
            <a:r>
              <a:rPr lang="en-US" dirty="0"/>
              <a:t>Number of digits correlate with their difficulty. </a:t>
            </a:r>
            <a:br>
              <a:rPr lang="en-US" dirty="0"/>
            </a:br>
            <a:endParaRPr lang="en-US" dirty="0"/>
          </a:p>
          <a:p>
            <a:pPr lvl="1"/>
            <a:r>
              <a:rPr lang="en-US" dirty="0"/>
              <a:t>Multiplication is harder than summation! </a:t>
            </a:r>
          </a:p>
        </p:txBody>
      </p:sp>
      <p:sp>
        <p:nvSpPr>
          <p:cNvPr id="5" name="object 5"/>
          <p:cNvSpPr txBox="1"/>
          <p:nvPr/>
        </p:nvSpPr>
        <p:spPr>
          <a:xfrm>
            <a:off x="4675930" y="4756538"/>
            <a:ext cx="4380865" cy="192360"/>
          </a:xfrm>
          <a:prstGeom prst="rect">
            <a:avLst/>
          </a:prstGeom>
        </p:spPr>
        <p:txBody>
          <a:bodyPr vert="horz" wrap="square" lIns="0" tIns="0" rIns="0" bIns="0" rtlCol="0">
            <a:spAutoFit/>
          </a:bodyPr>
          <a:lstStyle/>
          <a:p>
            <a:pPr marL="12700">
              <a:lnSpc>
                <a:spcPts val="1480"/>
              </a:lnSpc>
            </a:pPr>
            <a:r>
              <a:rPr sz="1250" u="heavy" spc="-5" dirty="0">
                <a:solidFill>
                  <a:srgbClr val="FF5252"/>
                </a:solidFill>
                <a:uFill>
                  <a:solidFill>
                    <a:srgbClr val="FF5252"/>
                  </a:solidFill>
                </a:uFill>
                <a:latin typeface="Corbel" panose="020B0503020204020204" pitchFamily="34" charset="0"/>
                <a:cs typeface="Arial MT"/>
                <a:hlinkClick r:id="rId2"/>
              </a:rPr>
              <a:t>Brown</a:t>
            </a:r>
            <a:r>
              <a:rPr sz="1250" u="heavy" spc="-15" dirty="0">
                <a:solidFill>
                  <a:srgbClr val="FF5252"/>
                </a:solidFill>
                <a:uFill>
                  <a:solidFill>
                    <a:srgbClr val="FF5252"/>
                  </a:solidFill>
                </a:uFill>
                <a:latin typeface="Corbel" panose="020B0503020204020204" pitchFamily="34" charset="0"/>
                <a:cs typeface="Arial MT"/>
                <a:hlinkClick r:id="rId2"/>
              </a:rPr>
              <a:t> </a:t>
            </a:r>
            <a:r>
              <a:rPr sz="1250" u="heavy" spc="-5" dirty="0">
                <a:solidFill>
                  <a:srgbClr val="FF5252"/>
                </a:solidFill>
                <a:uFill>
                  <a:solidFill>
                    <a:srgbClr val="FF5252"/>
                  </a:solidFill>
                </a:uFill>
                <a:latin typeface="Corbel" panose="020B0503020204020204" pitchFamily="34" charset="0"/>
                <a:cs typeface="Arial MT"/>
                <a:hlinkClick r:id="rId2"/>
              </a:rPr>
              <a:t>et</a:t>
            </a:r>
            <a:r>
              <a:rPr sz="1250" u="heavy" spc="-10" dirty="0">
                <a:solidFill>
                  <a:srgbClr val="FF5252"/>
                </a:solidFill>
                <a:uFill>
                  <a:solidFill>
                    <a:srgbClr val="FF5252"/>
                  </a:solidFill>
                </a:uFill>
                <a:latin typeface="Corbel" panose="020B0503020204020204" pitchFamily="34" charset="0"/>
                <a:cs typeface="Arial MT"/>
                <a:hlinkClick r:id="rId2"/>
              </a:rPr>
              <a:t> </a:t>
            </a:r>
            <a:r>
              <a:rPr sz="1250" u="heavy" spc="-5" dirty="0">
                <a:solidFill>
                  <a:srgbClr val="FF5252"/>
                </a:solidFill>
                <a:uFill>
                  <a:solidFill>
                    <a:srgbClr val="FF5252"/>
                  </a:solidFill>
                </a:uFill>
                <a:latin typeface="Corbel" panose="020B0503020204020204" pitchFamily="34" charset="0"/>
                <a:cs typeface="Arial MT"/>
                <a:hlinkClick r:id="rId2"/>
              </a:rPr>
              <a:t>al.</a:t>
            </a:r>
            <a:r>
              <a:rPr sz="1250" u="heavy" spc="-10" dirty="0">
                <a:solidFill>
                  <a:srgbClr val="FF5252"/>
                </a:solidFill>
                <a:uFill>
                  <a:solidFill>
                    <a:srgbClr val="FF5252"/>
                  </a:solidFill>
                </a:uFill>
                <a:latin typeface="Corbel" panose="020B0503020204020204" pitchFamily="34" charset="0"/>
                <a:cs typeface="Arial MT"/>
                <a:hlinkClick r:id="rId2"/>
              </a:rPr>
              <a:t> </a:t>
            </a:r>
            <a:r>
              <a:rPr sz="1250" u="heavy" spc="-5" dirty="0">
                <a:solidFill>
                  <a:srgbClr val="FF5252"/>
                </a:solidFill>
                <a:uFill>
                  <a:solidFill>
                    <a:srgbClr val="FF5252"/>
                  </a:solidFill>
                </a:uFill>
                <a:latin typeface="Corbel" panose="020B0503020204020204" pitchFamily="34" charset="0"/>
                <a:cs typeface="Arial MT"/>
                <a:hlinkClick r:id="rId2"/>
              </a:rPr>
              <a:t>2020</a:t>
            </a:r>
            <a:r>
              <a:rPr sz="1250" spc="-5" dirty="0">
                <a:solidFill>
                  <a:srgbClr val="434343"/>
                </a:solidFill>
                <a:latin typeface="Corbel" panose="020B0503020204020204" pitchFamily="34" charset="0"/>
                <a:cs typeface="Arial MT"/>
              </a:rPr>
              <a:t>.</a:t>
            </a:r>
            <a:r>
              <a:rPr sz="1250" spc="-15"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“Language</a:t>
            </a:r>
            <a:r>
              <a:rPr sz="1250" spc="-10"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Models</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are</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Few-Shot</a:t>
            </a:r>
            <a:r>
              <a:rPr sz="1250" spc="-15"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Learners”</a:t>
            </a:r>
            <a:endParaRPr sz="1250" dirty="0">
              <a:latin typeface="Corbel" panose="020B0503020204020204" pitchFamily="34" charset="0"/>
              <a:cs typeface="Arial MT"/>
            </a:endParaRPr>
          </a:p>
        </p:txBody>
      </p:sp>
      <p:pic>
        <p:nvPicPr>
          <p:cNvPr id="10" name="object 3">
            <a:extLst>
              <a:ext uri="{FF2B5EF4-FFF2-40B4-BE49-F238E27FC236}">
                <a16:creationId xmlns:a16="http://schemas.microsoft.com/office/drawing/2014/main" id="{AA9899B8-115C-CDBE-A23B-584B9B6DDDBB}"/>
              </a:ext>
            </a:extLst>
          </p:cNvPr>
          <p:cNvPicPr/>
          <p:nvPr/>
        </p:nvPicPr>
        <p:blipFill>
          <a:blip r:embed="rId3" cstate="print"/>
          <a:stretch>
            <a:fillRect/>
          </a:stretch>
        </p:blipFill>
        <p:spPr>
          <a:xfrm>
            <a:off x="4238228" y="1205388"/>
            <a:ext cx="4594072" cy="2889193"/>
          </a:xfrm>
          <a:prstGeom prst="rect">
            <a:avLst/>
          </a:prstGeom>
        </p:spPr>
      </p:pic>
    </p:spTree>
    <p:extLst>
      <p:ext uri="{BB962C8B-B14F-4D97-AF65-F5344CB8AC3E}">
        <p14:creationId xmlns:p14="http://schemas.microsoft.com/office/powerpoint/2010/main" val="27510635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769" y="490172"/>
            <a:ext cx="8558212" cy="474489"/>
          </a:xfrm>
          <a:prstGeom prst="rect">
            <a:avLst/>
          </a:prstGeom>
        </p:spPr>
        <p:txBody>
          <a:bodyPr vert="horz" wrap="square" lIns="0" tIns="12700" rIns="0" bIns="0" rtlCol="0">
            <a:spAutoFit/>
          </a:bodyPr>
          <a:lstStyle/>
          <a:p>
            <a:pPr marL="12700">
              <a:lnSpc>
                <a:spcPct val="100000"/>
              </a:lnSpc>
              <a:spcBef>
                <a:spcPts val="100"/>
              </a:spcBef>
            </a:pPr>
            <a:r>
              <a:rPr spc="-70" dirty="0"/>
              <a:t>Why</a:t>
            </a:r>
            <a:r>
              <a:rPr spc="-35" dirty="0"/>
              <a:t> </a:t>
            </a:r>
            <a:r>
              <a:rPr lang="en-US" spc="45" dirty="0"/>
              <a:t>D</a:t>
            </a:r>
            <a:r>
              <a:rPr spc="45" dirty="0"/>
              <a:t>o</a:t>
            </a:r>
            <a:r>
              <a:rPr spc="-30" dirty="0"/>
              <a:t> </a:t>
            </a:r>
            <a:r>
              <a:rPr lang="en-US" spc="25" dirty="0"/>
              <a:t>W</a:t>
            </a:r>
            <a:r>
              <a:rPr spc="25" dirty="0"/>
              <a:t>e</a:t>
            </a:r>
            <a:r>
              <a:rPr spc="-35" dirty="0"/>
              <a:t> </a:t>
            </a:r>
            <a:r>
              <a:rPr lang="en-US" spc="-25" dirty="0"/>
              <a:t>C</a:t>
            </a:r>
            <a:r>
              <a:rPr spc="-25" dirty="0"/>
              <a:t>are</a:t>
            </a:r>
            <a:r>
              <a:rPr spc="-30" dirty="0"/>
              <a:t> </a:t>
            </a:r>
            <a:r>
              <a:rPr lang="en-US" spc="5" dirty="0"/>
              <a:t>A</a:t>
            </a:r>
            <a:r>
              <a:rPr spc="5" dirty="0"/>
              <a:t>bout</a:t>
            </a:r>
            <a:r>
              <a:rPr spc="-35" dirty="0"/>
              <a:t> </a:t>
            </a:r>
            <a:r>
              <a:rPr lang="en-US" spc="-45" dirty="0"/>
              <a:t>In-Context </a:t>
            </a:r>
            <a:r>
              <a:rPr spc="-65" dirty="0"/>
              <a:t>Learning?</a:t>
            </a:r>
          </a:p>
        </p:txBody>
      </p:sp>
      <p:grpSp>
        <p:nvGrpSpPr>
          <p:cNvPr id="4" name="object 4"/>
          <p:cNvGrpSpPr/>
          <p:nvPr/>
        </p:nvGrpSpPr>
        <p:grpSpPr>
          <a:xfrm>
            <a:off x="936462" y="2039212"/>
            <a:ext cx="3315335" cy="1065530"/>
            <a:chOff x="936462" y="2039212"/>
            <a:chExt cx="3315335" cy="1065530"/>
          </a:xfrm>
        </p:grpSpPr>
        <p:sp>
          <p:nvSpPr>
            <p:cNvPr id="5" name="object 5"/>
            <p:cNvSpPr/>
            <p:nvPr/>
          </p:nvSpPr>
          <p:spPr>
            <a:xfrm>
              <a:off x="950750" y="2053500"/>
              <a:ext cx="3286760" cy="1036955"/>
            </a:xfrm>
            <a:custGeom>
              <a:avLst/>
              <a:gdLst/>
              <a:ahLst/>
              <a:cxnLst/>
              <a:rect l="l" t="t" r="r" b="b"/>
              <a:pathLst>
                <a:path w="3286760"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6" name="object 6"/>
            <p:cNvSpPr/>
            <p:nvPr/>
          </p:nvSpPr>
          <p:spPr>
            <a:xfrm>
              <a:off x="950750" y="2053500"/>
              <a:ext cx="3286760" cy="1036955"/>
            </a:xfrm>
            <a:custGeom>
              <a:avLst/>
              <a:gdLst/>
              <a:ahLst/>
              <a:cxnLst/>
              <a:rect l="l" t="t" r="r" b="b"/>
              <a:pathLst>
                <a:path w="3286760"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4BA173"/>
              </a:solidFill>
            </a:ln>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1704589" y="2411793"/>
            <a:ext cx="17735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MT"/>
              </a:rPr>
              <a:t>Practically</a:t>
            </a:r>
            <a:r>
              <a:rPr sz="1800" spc="-85" dirty="0">
                <a:latin typeface="Corbel" panose="020B0503020204020204" pitchFamily="34" charset="0"/>
                <a:cs typeface="Arial MT"/>
              </a:rPr>
              <a:t> </a:t>
            </a:r>
            <a:r>
              <a:rPr sz="1800" spc="-5" dirty="0">
                <a:latin typeface="Corbel" panose="020B0503020204020204" pitchFamily="34" charset="0"/>
                <a:cs typeface="Arial MT"/>
              </a:rPr>
              <a:t>Useful</a:t>
            </a:r>
            <a:endParaRPr sz="1800" dirty="0">
              <a:latin typeface="Corbel" panose="020B0503020204020204" pitchFamily="34" charset="0"/>
              <a:cs typeface="Arial MT"/>
            </a:endParaRPr>
          </a:p>
        </p:txBody>
      </p:sp>
      <p:grpSp>
        <p:nvGrpSpPr>
          <p:cNvPr id="8" name="object 8"/>
          <p:cNvGrpSpPr/>
          <p:nvPr/>
        </p:nvGrpSpPr>
        <p:grpSpPr>
          <a:xfrm>
            <a:off x="4892762" y="2039212"/>
            <a:ext cx="3315335" cy="1065530"/>
            <a:chOff x="4892762" y="2039212"/>
            <a:chExt cx="3315335" cy="1065530"/>
          </a:xfrm>
        </p:grpSpPr>
        <p:sp>
          <p:nvSpPr>
            <p:cNvPr id="9" name="object 9"/>
            <p:cNvSpPr/>
            <p:nvPr/>
          </p:nvSpPr>
          <p:spPr>
            <a:xfrm>
              <a:off x="4907050" y="2053500"/>
              <a:ext cx="3286760" cy="1036955"/>
            </a:xfrm>
            <a:custGeom>
              <a:avLst/>
              <a:gdLst/>
              <a:ahLst/>
              <a:cxnLst/>
              <a:rect l="l" t="t" r="r" b="b"/>
              <a:pathLst>
                <a:path w="3286759"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FF5252">
                <a:alpha val="29409"/>
              </a:srgbClr>
            </a:solidFill>
          </p:spPr>
          <p:txBody>
            <a:bodyPr wrap="square" lIns="0" tIns="0" rIns="0" bIns="0" rtlCol="0"/>
            <a:lstStyle/>
            <a:p>
              <a:endParaRPr dirty="0">
                <a:latin typeface="Corbel" panose="020B0503020204020204" pitchFamily="34" charset="0"/>
              </a:endParaRPr>
            </a:p>
          </p:txBody>
        </p:sp>
        <p:sp>
          <p:nvSpPr>
            <p:cNvPr id="10" name="object 10"/>
            <p:cNvSpPr/>
            <p:nvPr/>
          </p:nvSpPr>
          <p:spPr>
            <a:xfrm>
              <a:off x="4907050" y="2053500"/>
              <a:ext cx="3286760" cy="1036955"/>
            </a:xfrm>
            <a:custGeom>
              <a:avLst/>
              <a:gdLst/>
              <a:ahLst/>
              <a:cxnLst/>
              <a:rect l="l" t="t" r="r" b="b"/>
              <a:pathLst>
                <a:path w="3286759"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FF5252"/>
              </a:solidFill>
            </a:ln>
          </p:spPr>
          <p:txBody>
            <a:bodyPr wrap="square" lIns="0" tIns="0" rIns="0" bIns="0" rtlCol="0"/>
            <a:lstStyle/>
            <a:p>
              <a:endParaRPr dirty="0">
                <a:latin typeface="Corbel" panose="020B0503020204020204" pitchFamily="34" charset="0"/>
              </a:endParaRPr>
            </a:p>
          </p:txBody>
        </p:sp>
      </p:grpSp>
      <p:sp>
        <p:nvSpPr>
          <p:cNvPr id="11" name="object 11"/>
          <p:cNvSpPr txBox="1"/>
          <p:nvPr/>
        </p:nvSpPr>
        <p:spPr>
          <a:xfrm>
            <a:off x="5384801" y="2420260"/>
            <a:ext cx="2207025" cy="289823"/>
          </a:xfrm>
          <a:prstGeom prst="rect">
            <a:avLst/>
          </a:prstGeom>
        </p:spPr>
        <p:txBody>
          <a:bodyPr vert="horz" wrap="square" lIns="0" tIns="12700" rIns="0" bIns="0" rtlCol="0">
            <a:spAutoFit/>
          </a:bodyPr>
          <a:lstStyle/>
          <a:p>
            <a:pPr marL="12700">
              <a:lnSpc>
                <a:spcPct val="100000"/>
              </a:lnSpc>
              <a:spcBef>
                <a:spcPts val="100"/>
              </a:spcBef>
            </a:pPr>
            <a:r>
              <a:rPr lang="en-US" sz="1800" spc="-5" dirty="0">
                <a:latin typeface="Corbel" panose="020B0503020204020204" pitchFamily="34" charset="0"/>
                <a:cs typeface="Arial MT"/>
              </a:rPr>
              <a:t>Intellectually Intriguing</a:t>
            </a:r>
            <a:endParaRPr sz="1800" dirty="0">
              <a:latin typeface="Corbel" panose="020B0503020204020204" pitchFamily="34" charset="0"/>
              <a:cs typeface="Arial MT"/>
            </a:endParaRPr>
          </a:p>
        </p:txBody>
      </p:sp>
      <p:sp>
        <p:nvSpPr>
          <p:cNvPr id="13" name="Google Shape;138;g1501cc781cf_0_0">
            <a:extLst>
              <a:ext uri="{FF2B5EF4-FFF2-40B4-BE49-F238E27FC236}">
                <a16:creationId xmlns:a16="http://schemas.microsoft.com/office/drawing/2014/main" id="{0D9EB1E5-5037-74F4-BA13-D59B9FFA470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617117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45" dirty="0"/>
              <a:t>In-Context </a:t>
            </a:r>
            <a:r>
              <a:rPr lang="en-US" spc="-65" dirty="0"/>
              <a:t>Learning: </a:t>
            </a: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8" name="Text Placeholder 7">
            <a:extLst>
              <a:ext uri="{FF2B5EF4-FFF2-40B4-BE49-F238E27FC236}">
                <a16:creationId xmlns:a16="http://schemas.microsoft.com/office/drawing/2014/main" id="{77992CE3-3718-0183-4A4D-507FEAC2F7AA}"/>
              </a:ext>
            </a:extLst>
          </p:cNvPr>
          <p:cNvSpPr>
            <a:spLocks noGrp="1"/>
          </p:cNvSpPr>
          <p:nvPr>
            <p:ph type="body" sz="quarter" idx="16"/>
          </p:nvPr>
        </p:nvSpPr>
        <p:spPr/>
        <p:txBody>
          <a:bodyPr/>
          <a:lstStyle/>
          <a:p>
            <a:r>
              <a:rPr lang="en-US" sz="1600" spc="-15" dirty="0">
                <a:solidFill>
                  <a:srgbClr val="616161"/>
                </a:solidFill>
                <a:latin typeface="Corbel" panose="020B0503020204020204" pitchFamily="34" charset="0"/>
                <a:cs typeface="Trebuchet MS"/>
              </a:rPr>
              <a:t>Labeling</a:t>
            </a:r>
            <a:r>
              <a:rPr lang="en-US" sz="1600" spc="-110" dirty="0">
                <a:solidFill>
                  <a:srgbClr val="616161"/>
                </a:solidFill>
                <a:latin typeface="Corbel" panose="020B0503020204020204" pitchFamily="34" charset="0"/>
                <a:cs typeface="Trebuchet MS"/>
              </a:rPr>
              <a:t> </a:t>
            </a:r>
            <a:r>
              <a:rPr lang="en-US" sz="1600" spc="-15" dirty="0">
                <a:solidFill>
                  <a:srgbClr val="616161"/>
                </a:solidFill>
                <a:latin typeface="Corbel" panose="020B0503020204020204" pitchFamily="34" charset="0"/>
                <a:cs typeface="Trebuchet MS"/>
              </a:rPr>
              <a:t>data</a:t>
            </a:r>
            <a:r>
              <a:rPr lang="en-US" sz="1600" spc="-110" dirty="0">
                <a:solidFill>
                  <a:srgbClr val="616161"/>
                </a:solidFill>
                <a:latin typeface="Corbel" panose="020B0503020204020204" pitchFamily="34" charset="0"/>
                <a:cs typeface="Trebuchet MS"/>
              </a:rPr>
              <a:t> </a:t>
            </a:r>
            <a:r>
              <a:rPr lang="en-US" sz="1600" dirty="0">
                <a:solidFill>
                  <a:srgbClr val="616161"/>
                </a:solidFill>
                <a:latin typeface="Corbel" panose="020B0503020204020204" pitchFamily="34" charset="0"/>
                <a:cs typeface="Trebuchet MS"/>
              </a:rPr>
              <a:t>is</a:t>
            </a:r>
            <a:r>
              <a:rPr lang="en-US" sz="1600" spc="-110" dirty="0">
                <a:solidFill>
                  <a:srgbClr val="616161"/>
                </a:solidFill>
                <a:latin typeface="Corbel" panose="020B0503020204020204" pitchFamily="34" charset="0"/>
                <a:cs typeface="Trebuchet MS"/>
              </a:rPr>
              <a:t> </a:t>
            </a:r>
            <a:r>
              <a:rPr lang="en-US" sz="1600" spc="-25" dirty="0">
                <a:solidFill>
                  <a:srgbClr val="616161"/>
                </a:solidFill>
                <a:latin typeface="Corbel" panose="020B0503020204020204" pitchFamily="34" charset="0"/>
                <a:cs typeface="Trebuchet MS"/>
              </a:rPr>
              <a:t>costly</a:t>
            </a:r>
          </a:p>
          <a:p>
            <a:endParaRPr lang="en-US" spc="-25" dirty="0">
              <a:solidFill>
                <a:srgbClr val="616161"/>
              </a:solidFill>
              <a:latin typeface="Corbel" panose="020B0503020204020204" pitchFamily="34" charset="0"/>
              <a:cs typeface="Trebuchet MS"/>
            </a:endParaRPr>
          </a:p>
          <a:p>
            <a:endParaRPr lang="en-US" sz="1600" spc="-25" dirty="0">
              <a:solidFill>
                <a:srgbClr val="616161"/>
              </a:solidFill>
              <a:latin typeface="Corbel" panose="020B0503020204020204" pitchFamily="34" charset="0"/>
              <a:cs typeface="Trebuchet MS"/>
            </a:endParaRPr>
          </a:p>
          <a:p>
            <a:endParaRPr lang="en-US" spc="-25" dirty="0">
              <a:solidFill>
                <a:srgbClr val="616161"/>
              </a:solidFill>
              <a:latin typeface="Corbel" panose="020B0503020204020204" pitchFamily="34" charset="0"/>
              <a:cs typeface="Trebuchet MS"/>
            </a:endParaRPr>
          </a:p>
          <a:p>
            <a:endParaRPr lang="en-US" spc="-25" dirty="0">
              <a:solidFill>
                <a:srgbClr val="616161"/>
              </a:solidFill>
              <a:latin typeface="Corbel" panose="020B0503020204020204" pitchFamily="34" charset="0"/>
              <a:cs typeface="Trebuchet MS"/>
            </a:endParaRPr>
          </a:p>
          <a:p>
            <a:r>
              <a:rPr lang="en-US" sz="1600" spc="-30" dirty="0">
                <a:solidFill>
                  <a:srgbClr val="616161"/>
                </a:solidFill>
                <a:latin typeface="Corbel" panose="020B0503020204020204" pitchFamily="34" charset="0"/>
                <a:cs typeface="Trebuchet MS"/>
              </a:rPr>
              <a:t>Finetuning</a:t>
            </a:r>
            <a:r>
              <a:rPr lang="en-US" sz="1600" spc="-85" dirty="0">
                <a:solidFill>
                  <a:srgbClr val="616161"/>
                </a:solidFill>
                <a:latin typeface="Corbel" panose="020B0503020204020204" pitchFamily="34" charset="0"/>
                <a:cs typeface="Trebuchet MS"/>
              </a:rPr>
              <a:t> </a:t>
            </a:r>
            <a:r>
              <a:rPr lang="en-US" sz="1600" spc="-10" dirty="0">
                <a:solidFill>
                  <a:srgbClr val="616161"/>
                </a:solidFill>
                <a:latin typeface="Corbel" panose="020B0503020204020204" pitchFamily="34" charset="0"/>
                <a:cs typeface="Trebuchet MS"/>
              </a:rPr>
              <a:t>can</a:t>
            </a:r>
            <a:r>
              <a:rPr lang="en-US" sz="1600" spc="-85" dirty="0">
                <a:solidFill>
                  <a:srgbClr val="616161"/>
                </a:solidFill>
                <a:latin typeface="Corbel" panose="020B0503020204020204" pitchFamily="34" charset="0"/>
                <a:cs typeface="Trebuchet MS"/>
              </a:rPr>
              <a:t> tricky</a:t>
            </a:r>
            <a:endParaRPr lang="en-US" sz="1600" dirty="0">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p>
        </p:txBody>
      </p:sp>
      <p:sp>
        <p:nvSpPr>
          <p:cNvPr id="5" name="object 5"/>
          <p:cNvSpPr txBox="1"/>
          <p:nvPr/>
        </p:nvSpPr>
        <p:spPr>
          <a:xfrm>
            <a:off x="3579020" y="1347788"/>
            <a:ext cx="5729288" cy="2241639"/>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lang="en-US" sz="1600" spc="-40" dirty="0">
                <a:latin typeface="Corbel" panose="020B0503020204020204" pitchFamily="34" charset="0"/>
                <a:cs typeface="Microsoft Sans Serif"/>
              </a:rPr>
              <a:t>May r</a:t>
            </a:r>
            <a:r>
              <a:rPr sz="1600" spc="-40" dirty="0">
                <a:latin typeface="Corbel" panose="020B0503020204020204" pitchFamily="34" charset="0"/>
                <a:cs typeface="Microsoft Sans Serif"/>
              </a:rPr>
              <a:t>equire</a:t>
            </a:r>
            <a:r>
              <a:rPr sz="1600" spc="-25" dirty="0">
                <a:latin typeface="Corbel" panose="020B0503020204020204" pitchFamily="34" charset="0"/>
                <a:cs typeface="Microsoft Sans Serif"/>
              </a:rPr>
              <a:t> </a:t>
            </a:r>
            <a:r>
              <a:rPr sz="1600" spc="-10" dirty="0">
                <a:latin typeface="Corbel" panose="020B0503020204020204" pitchFamily="34" charset="0"/>
                <a:cs typeface="Microsoft Sans Serif"/>
              </a:rPr>
              <a:t>domain</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expertise</a:t>
            </a:r>
            <a:endParaRPr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600" spc="-20" dirty="0">
                <a:latin typeface="Corbel" panose="020B0503020204020204" pitchFamily="34" charset="0"/>
                <a:cs typeface="Microsoft Sans Serif"/>
              </a:rPr>
              <a:t>Medical,</a:t>
            </a:r>
            <a:r>
              <a:rPr sz="1600" spc="-40" dirty="0">
                <a:latin typeface="Corbel" panose="020B0503020204020204" pitchFamily="34" charset="0"/>
                <a:cs typeface="Microsoft Sans Serif"/>
              </a:rPr>
              <a:t> </a:t>
            </a:r>
            <a:r>
              <a:rPr sz="1600" spc="-20" dirty="0">
                <a:latin typeface="Corbel" panose="020B0503020204020204" pitchFamily="34" charset="0"/>
                <a:cs typeface="Microsoft Sans Serif"/>
              </a:rPr>
              <a:t>legal,</a:t>
            </a:r>
            <a:r>
              <a:rPr sz="1600" spc="-35" dirty="0">
                <a:latin typeface="Corbel" panose="020B0503020204020204" pitchFamily="34" charset="0"/>
                <a:cs typeface="Microsoft Sans Serif"/>
              </a:rPr>
              <a:t> </a:t>
            </a:r>
            <a:r>
              <a:rPr sz="1600" spc="-20" dirty="0">
                <a:latin typeface="Corbel" panose="020B0503020204020204" pitchFamily="34" charset="0"/>
                <a:cs typeface="Microsoft Sans Serif"/>
              </a:rPr>
              <a:t>ﬁnancial</a:t>
            </a:r>
            <a:endParaRPr lang="en-US" sz="1600" spc="-20" dirty="0">
              <a:latin typeface="Corbel" panose="020B0503020204020204" pitchFamily="34" charset="0"/>
              <a:cs typeface="Microsoft Sans Serif"/>
            </a:endParaRPr>
          </a:p>
          <a:p>
            <a:pPr marL="836294" indent="-367030">
              <a:buFont typeface="Arial MT"/>
              <a:buChar char="○"/>
              <a:tabLst>
                <a:tab pos="836294" algn="l"/>
                <a:tab pos="836930" algn="l"/>
              </a:tabLst>
            </a:pPr>
            <a:endParaRPr lang="en-US" sz="1600" spc="-20" dirty="0">
              <a:latin typeface="Corbel" panose="020B0503020204020204" pitchFamily="34" charset="0"/>
              <a:cs typeface="Microsoft Sans Serif"/>
            </a:endParaRPr>
          </a:p>
          <a:p>
            <a:pPr marL="379095" indent="-367030">
              <a:lnSpc>
                <a:spcPct val="100000"/>
              </a:lnSpc>
              <a:spcBef>
                <a:spcPts val="100"/>
              </a:spcBef>
              <a:buClr>
                <a:srgbClr val="63D197"/>
              </a:buClr>
              <a:buFont typeface="Arial MT"/>
              <a:buChar char="●"/>
              <a:tabLst>
                <a:tab pos="379095" algn="l"/>
                <a:tab pos="379730" algn="l"/>
              </a:tabLst>
            </a:pPr>
            <a:r>
              <a:rPr lang="en-US" sz="1600" spc="-95" dirty="0">
                <a:latin typeface="Corbel" panose="020B0503020204020204" pitchFamily="34" charset="0"/>
                <a:cs typeface="Microsoft Sans Serif"/>
              </a:rPr>
              <a:t>You</a:t>
            </a:r>
            <a:r>
              <a:rPr lang="en-US" sz="1600" spc="-20" dirty="0">
                <a:latin typeface="Corbel" panose="020B0503020204020204" pitchFamily="34" charset="0"/>
                <a:cs typeface="Microsoft Sans Serif"/>
              </a:rPr>
              <a:t> </a:t>
            </a:r>
            <a:r>
              <a:rPr lang="en-US" sz="1600" spc="15" dirty="0">
                <a:latin typeface="Corbel" panose="020B0503020204020204" pitchFamily="34" charset="0"/>
                <a:cs typeface="Microsoft Sans Serif"/>
              </a:rPr>
              <a:t>don’t</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want</a:t>
            </a:r>
            <a:r>
              <a:rPr lang="en-US" sz="1600" spc="-2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20" dirty="0">
                <a:latin typeface="Corbel" panose="020B0503020204020204" pitchFamily="34" charset="0"/>
                <a:cs typeface="Microsoft Sans Serif"/>
              </a:rPr>
              <a:t> </a:t>
            </a:r>
            <a:r>
              <a:rPr lang="en-US" sz="1600" spc="20" dirty="0">
                <a:latin typeface="Corbel" panose="020B0503020204020204" pitchFamily="34" charset="0"/>
                <a:cs typeface="Microsoft Sans Serif"/>
              </a:rPr>
              <a:t>get</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more</a:t>
            </a:r>
            <a:r>
              <a:rPr lang="en-US" sz="1600" spc="-15" dirty="0">
                <a:latin typeface="Corbel" panose="020B0503020204020204" pitchFamily="34" charset="0"/>
                <a:cs typeface="Microsoft Sans Serif"/>
              </a:rPr>
              <a:t> data</a:t>
            </a:r>
            <a:endParaRPr lang="en-US" sz="16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600" spc="-15" dirty="0">
                <a:latin typeface="Corbel" panose="020B0503020204020204" pitchFamily="34" charset="0"/>
                <a:cs typeface="Microsoft Sans Serif"/>
              </a:rPr>
              <a:t>Emergent, time-sensitive scenarios</a:t>
            </a:r>
            <a:endParaRPr lang="en-US"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600" spc="-15" dirty="0">
                <a:latin typeface="Corbel" panose="020B0503020204020204" pitchFamily="34" charset="0"/>
                <a:cs typeface="Microsoft Sans Serif"/>
              </a:rPr>
              <a:t>Something</a:t>
            </a:r>
            <a:r>
              <a:rPr lang="en-US" sz="1600" spc="-35" dirty="0">
                <a:latin typeface="Corbel" panose="020B0503020204020204" pitchFamily="34" charset="0"/>
                <a:cs typeface="Microsoft Sans Serif"/>
              </a:rPr>
              <a:t> </a:t>
            </a:r>
            <a:r>
              <a:rPr lang="en-US" sz="1600" spc="5" dirty="0">
                <a:latin typeface="Corbel" panose="020B0503020204020204" pitchFamily="34" charset="0"/>
                <a:cs typeface="Microsoft Sans Serif"/>
              </a:rPr>
              <a:t>new</a:t>
            </a:r>
            <a:r>
              <a:rPr lang="en-US" sz="1600" spc="-35" dirty="0">
                <a:latin typeface="Corbel" panose="020B0503020204020204" pitchFamily="34" charset="0"/>
                <a:cs typeface="Microsoft Sans Serif"/>
              </a:rPr>
              <a:t> </a:t>
            </a:r>
            <a:r>
              <a:rPr lang="en-US" sz="1600" spc="5" dirty="0">
                <a:latin typeface="Corbel" panose="020B0503020204020204" pitchFamily="34" charset="0"/>
                <a:cs typeface="Microsoft Sans Serif"/>
              </a:rPr>
              <a:t>happened</a:t>
            </a:r>
            <a:r>
              <a:rPr lang="en-US" sz="1600" dirty="0">
                <a:latin typeface="Corbel" panose="020B0503020204020204" pitchFamily="34" charset="0"/>
                <a:cs typeface="Microsoft Sans Serif"/>
              </a:rPr>
              <a:t>—</a:t>
            </a:r>
            <a:r>
              <a:rPr lang="en-US" sz="1600" spc="5" dirty="0">
                <a:latin typeface="Corbel" panose="020B0503020204020204" pitchFamily="34" charset="0"/>
                <a:cs typeface="Microsoft Sans Serif"/>
              </a:rPr>
              <a:t>need</a:t>
            </a:r>
            <a:r>
              <a:rPr lang="en-US" sz="1600" spc="-3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30" dirty="0">
                <a:latin typeface="Corbel" panose="020B0503020204020204" pitchFamily="34" charset="0"/>
                <a:cs typeface="Microsoft Sans Serif"/>
              </a:rPr>
              <a:t> </a:t>
            </a:r>
            <a:r>
              <a:rPr lang="en-US" sz="1600" spc="-10" dirty="0">
                <a:latin typeface="Corbel" panose="020B0503020204020204" pitchFamily="34" charset="0"/>
                <a:cs typeface="Microsoft Sans Serif"/>
              </a:rPr>
              <a:t>react</a:t>
            </a:r>
            <a:r>
              <a:rPr lang="en-US" sz="1600" spc="-25" dirty="0">
                <a:latin typeface="Corbel" panose="020B0503020204020204" pitchFamily="34" charset="0"/>
                <a:cs typeface="Microsoft Sans Serif"/>
              </a:rPr>
              <a:t> </a:t>
            </a:r>
            <a:r>
              <a:rPr lang="en-US" sz="1600" spc="-10" dirty="0">
                <a:latin typeface="Corbel" panose="020B0503020204020204" pitchFamily="34" charset="0"/>
                <a:cs typeface="Microsoft Sans Serif"/>
              </a:rPr>
              <a:t>quickly!</a:t>
            </a:r>
          </a:p>
          <a:p>
            <a:pPr marL="836294" lvl="1" indent="-367030">
              <a:lnSpc>
                <a:spcPct val="100000"/>
              </a:lnSpc>
              <a:buFont typeface="Arial MT"/>
              <a:buChar char="○"/>
              <a:tabLst>
                <a:tab pos="836294" algn="l"/>
                <a:tab pos="836930" algn="l"/>
              </a:tabLst>
            </a:pPr>
            <a:endParaRPr lang="en-US" sz="1600" spc="-1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endParaRPr lang="en-US" sz="1600" spc="-10" dirty="0">
              <a:latin typeface="Corbel" panose="020B0503020204020204" pitchFamily="34" charset="0"/>
              <a:cs typeface="Microsoft Sans Serif"/>
            </a:endParaRPr>
          </a:p>
          <a:p>
            <a:pPr marL="836294" indent="-367030">
              <a:buFont typeface="Arial MT"/>
              <a:buChar char="○"/>
              <a:tabLst>
                <a:tab pos="836294" algn="l"/>
                <a:tab pos="836930" algn="l"/>
              </a:tabLst>
            </a:pPr>
            <a:endParaRPr lang="en-US" sz="1600" spc="-1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902FB25E-6A34-8FEC-EA96-A9A939C83B8E}"/>
              </a:ext>
            </a:extLst>
          </p:cNvPr>
          <p:cNvSpPr txBox="1"/>
          <p:nvPr/>
        </p:nvSpPr>
        <p:spPr>
          <a:xfrm>
            <a:off x="2313623" y="4865004"/>
            <a:ext cx="451675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Beltagy, Cohan, Logan IV, Min and Singh</a:t>
            </a:r>
            <a:r>
              <a:rPr lang="en-US" sz="900" dirty="0">
                <a:latin typeface="Corbel"/>
                <a:ea typeface="Corbel"/>
                <a:cs typeface="Corbel"/>
                <a:sym typeface="Corbel"/>
              </a:rPr>
              <a:t>; quote credit: Colin </a:t>
            </a:r>
            <a:r>
              <a:rPr lang="en-US" sz="900" dirty="0" err="1">
                <a:latin typeface="Corbel"/>
                <a:ea typeface="Corbel"/>
                <a:cs typeface="Corbel"/>
                <a:sym typeface="Corbel"/>
              </a:rPr>
              <a:t>Raffel</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3" name="object 6">
            <a:extLst>
              <a:ext uri="{FF2B5EF4-FFF2-40B4-BE49-F238E27FC236}">
                <a16:creationId xmlns:a16="http://schemas.microsoft.com/office/drawing/2014/main" id="{CD5D491F-C23F-7880-734A-E9C3233988BA}"/>
              </a:ext>
            </a:extLst>
          </p:cNvPr>
          <p:cNvSpPr txBox="1"/>
          <p:nvPr/>
        </p:nvSpPr>
        <p:spPr>
          <a:xfrm>
            <a:off x="3582034" y="3068792"/>
            <a:ext cx="3966210" cy="1490152"/>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600" spc="-40" dirty="0">
                <a:latin typeface="Corbel" panose="020B0503020204020204" pitchFamily="34" charset="0"/>
                <a:cs typeface="Microsoft Sans Serif"/>
              </a:rPr>
              <a:t>Training</a:t>
            </a:r>
            <a:r>
              <a:rPr sz="1600" spc="-15" dirty="0">
                <a:latin typeface="Corbel" panose="020B0503020204020204" pitchFamily="34" charset="0"/>
                <a:cs typeface="Microsoft Sans Serif"/>
              </a:rPr>
              <a:t> </a:t>
            </a:r>
            <a:r>
              <a:rPr sz="1600" spc="-35" dirty="0">
                <a:latin typeface="Corbel" panose="020B0503020204020204" pitchFamily="34" charset="0"/>
                <a:cs typeface="Microsoft Sans Serif"/>
              </a:rPr>
              <a:t>is</a:t>
            </a:r>
            <a:r>
              <a:rPr sz="1600" spc="-15" dirty="0">
                <a:latin typeface="Corbel" panose="020B0503020204020204" pitchFamily="34" charset="0"/>
                <a:cs typeface="Microsoft Sans Serif"/>
              </a:rPr>
              <a:t> sensitive</a:t>
            </a:r>
            <a:r>
              <a:rPr sz="1600" spc="-10" dirty="0">
                <a:latin typeface="Corbel" panose="020B0503020204020204" pitchFamily="34" charset="0"/>
                <a:cs typeface="Microsoft Sans Serif"/>
              </a:rPr>
              <a:t> </a:t>
            </a:r>
            <a:r>
              <a:rPr sz="1600" spc="25" dirty="0">
                <a:latin typeface="Corbel" panose="020B0503020204020204" pitchFamily="34" charset="0"/>
                <a:cs typeface="Microsoft Sans Serif"/>
              </a:rPr>
              <a:t>to</a:t>
            </a:r>
            <a:r>
              <a:rPr sz="1600" spc="-15" dirty="0">
                <a:latin typeface="Corbel" panose="020B0503020204020204" pitchFamily="34" charset="0"/>
                <a:cs typeface="Microsoft Sans Serif"/>
              </a:rPr>
              <a:t> </a:t>
            </a:r>
            <a:r>
              <a:rPr sz="1600" spc="-20" dirty="0">
                <a:latin typeface="Corbel" panose="020B0503020204020204" pitchFamily="34" charset="0"/>
                <a:cs typeface="Microsoft Sans Serif"/>
              </a:rPr>
              <a:t>hyperparams</a:t>
            </a:r>
            <a:endParaRPr sz="16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600" spc="10" dirty="0">
                <a:latin typeface="Corbel" panose="020B0503020204020204" pitchFamily="34" charset="0"/>
                <a:cs typeface="Microsoft Sans Serif"/>
              </a:rPr>
              <a:t>Not</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enough</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validation</a:t>
            </a:r>
            <a:r>
              <a:rPr sz="1600" spc="-20" dirty="0">
                <a:latin typeface="Corbel" panose="020B0503020204020204" pitchFamily="34" charset="0"/>
                <a:cs typeface="Microsoft Sans Serif"/>
              </a:rPr>
              <a:t> </a:t>
            </a:r>
            <a:r>
              <a:rPr sz="1600" spc="-15" dirty="0">
                <a:latin typeface="Corbel" panose="020B0503020204020204" pitchFamily="34" charset="0"/>
                <a:cs typeface="Microsoft Sans Serif"/>
              </a:rPr>
              <a:t>data</a:t>
            </a:r>
            <a:endParaRPr sz="16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600" spc="25" dirty="0">
                <a:latin typeface="Corbel" panose="020B0503020204020204" pitchFamily="34" charset="0"/>
                <a:cs typeface="Microsoft Sans Serif"/>
              </a:rPr>
              <a:t>We don’t quite understand how finetuning works</a:t>
            </a:r>
          </a:p>
          <a:p>
            <a:pPr marL="379095" indent="-367030">
              <a:buClr>
                <a:srgbClr val="63D197"/>
              </a:buClr>
              <a:buFont typeface="Arial MT"/>
              <a:buChar char="●"/>
              <a:tabLst>
                <a:tab pos="379095" algn="l"/>
                <a:tab pos="379730" algn="l"/>
              </a:tabLst>
            </a:pPr>
            <a:r>
              <a:rPr lang="en-US" sz="1600" spc="-30" dirty="0">
                <a:latin typeface="Corbel" panose="020B0503020204020204" pitchFamily="34" charset="0"/>
                <a:cs typeface="Microsoft Sans Serif"/>
              </a:rPr>
              <a:t>Expensive</a:t>
            </a:r>
            <a:r>
              <a:rPr lang="en-US" sz="1600" spc="-2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15" dirty="0">
                <a:latin typeface="Corbel" panose="020B0503020204020204" pitchFamily="34" charset="0"/>
                <a:cs typeface="Microsoft Sans Serif"/>
              </a:rPr>
              <a:t> </a:t>
            </a:r>
            <a:r>
              <a:rPr lang="en-US" sz="1600" spc="-25" dirty="0">
                <a:latin typeface="Corbel" panose="020B0503020204020204" pitchFamily="34" charset="0"/>
                <a:cs typeface="Microsoft Sans Serif"/>
              </a:rPr>
              <a:t>train,</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time</a:t>
            </a:r>
            <a:r>
              <a:rPr lang="en-US" sz="1600" spc="-15" dirty="0">
                <a:latin typeface="Corbel" panose="020B0503020204020204" pitchFamily="34" charset="0"/>
                <a:cs typeface="Microsoft Sans Serif"/>
              </a:rPr>
              <a:t> </a:t>
            </a:r>
            <a:r>
              <a:rPr lang="en-US" sz="1600" spc="-10" dirty="0">
                <a:latin typeface="Corbel" panose="020B0503020204020204" pitchFamily="34" charset="0"/>
                <a:cs typeface="Microsoft Sans Serif"/>
              </a:rPr>
              <a:t>and</a:t>
            </a:r>
            <a:r>
              <a:rPr lang="en-US" sz="1600" spc="-20" dirty="0">
                <a:latin typeface="Corbel" panose="020B0503020204020204" pitchFamily="34" charset="0"/>
                <a:cs typeface="Microsoft Sans Serif"/>
              </a:rPr>
              <a:t> </a:t>
            </a:r>
            <a:r>
              <a:rPr lang="en-US" sz="1600" spc="-15" dirty="0">
                <a:latin typeface="Corbel" panose="020B0503020204020204" pitchFamily="34" charset="0"/>
                <a:cs typeface="Microsoft Sans Serif"/>
              </a:rPr>
              <a:t>memory</a:t>
            </a:r>
            <a:endParaRPr lang="en-US" sz="1600" dirty="0">
              <a:latin typeface="Corbel" panose="020B0503020204020204" pitchFamily="34" charset="0"/>
              <a:cs typeface="Microsoft Sans Serif"/>
            </a:endParaRPr>
          </a:p>
          <a:p>
            <a:pPr marL="12065">
              <a:lnSpc>
                <a:spcPct val="100000"/>
              </a:lnSpc>
              <a:buClr>
                <a:srgbClr val="63D197"/>
              </a:buClr>
              <a:tabLst>
                <a:tab pos="379095" algn="l"/>
                <a:tab pos="379730" algn="l"/>
              </a:tabLst>
            </a:pPr>
            <a:endParaRPr sz="1600" dirty="0">
              <a:latin typeface="Corbel" panose="020B0503020204020204" pitchFamily="34" charset="0"/>
              <a:cs typeface="Microsoft Sans Serif"/>
            </a:endParaRPr>
          </a:p>
        </p:txBody>
      </p:sp>
    </p:spTree>
    <p:extLst>
      <p:ext uri="{BB962C8B-B14F-4D97-AF65-F5344CB8AC3E}">
        <p14:creationId xmlns:p14="http://schemas.microsoft.com/office/powerpoint/2010/main" val="23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342" y="520950"/>
            <a:ext cx="8333584" cy="443711"/>
          </a:xfrm>
          <a:prstGeom prst="rect">
            <a:avLst/>
          </a:prstGeom>
        </p:spPr>
        <p:txBody>
          <a:bodyPr vert="horz" wrap="square" lIns="0" tIns="12700" rIns="0" bIns="0" rtlCol="0">
            <a:spAutoFit/>
          </a:bodyPr>
          <a:lstStyle/>
          <a:p>
            <a:pPr marL="12700">
              <a:lnSpc>
                <a:spcPct val="100000"/>
              </a:lnSpc>
              <a:spcBef>
                <a:spcPts val="100"/>
              </a:spcBef>
            </a:pPr>
            <a:r>
              <a:rPr lang="en-US" sz="2800" spc="-45" dirty="0"/>
              <a:t>In-Context </a:t>
            </a:r>
            <a:r>
              <a:rPr lang="en-US" sz="2800" spc="-65" dirty="0"/>
              <a:t>Learning: </a:t>
            </a:r>
            <a:r>
              <a:rPr lang="en-US" sz="2800" spc="-25" dirty="0">
                <a:solidFill>
                  <a:srgbClr val="FF5252"/>
                </a:solidFill>
              </a:rPr>
              <a:t>Intellectually Intriguing</a:t>
            </a:r>
          </a:p>
        </p:txBody>
      </p:sp>
      <p:sp>
        <p:nvSpPr>
          <p:cNvPr id="6" name="Text Placeholder 5">
            <a:extLst>
              <a:ext uri="{FF2B5EF4-FFF2-40B4-BE49-F238E27FC236}">
                <a16:creationId xmlns:a16="http://schemas.microsoft.com/office/drawing/2014/main" id="{6A0104D5-1263-07DB-5B6A-A1E214BBA346}"/>
              </a:ext>
            </a:extLst>
          </p:cNvPr>
          <p:cNvSpPr>
            <a:spLocks noGrp="1"/>
          </p:cNvSpPr>
          <p:nvPr>
            <p:ph type="body" sz="quarter" idx="16"/>
          </p:nvPr>
        </p:nvSpPr>
        <p:spPr/>
        <p:txBody>
          <a:bodyPr/>
          <a:lstStyle/>
          <a:p>
            <a:r>
              <a:rPr lang="en-US" sz="1600" spc="-45" dirty="0">
                <a:solidFill>
                  <a:srgbClr val="616161"/>
                </a:solidFill>
                <a:latin typeface="Corbel" panose="020B0503020204020204" pitchFamily="34" charset="0"/>
                <a:cs typeface="Trebuchet MS"/>
              </a:rPr>
              <a:t>Potential</a:t>
            </a:r>
            <a:r>
              <a:rPr lang="en-US" sz="1600" spc="-85" dirty="0">
                <a:solidFill>
                  <a:srgbClr val="616161"/>
                </a:solidFill>
                <a:latin typeface="Corbel" panose="020B0503020204020204" pitchFamily="34" charset="0"/>
                <a:cs typeface="Trebuchet MS"/>
              </a:rPr>
              <a:t> </a:t>
            </a:r>
            <a:r>
              <a:rPr lang="en-US" sz="1600" spc="-45" dirty="0">
                <a:solidFill>
                  <a:srgbClr val="616161"/>
                </a:solidFill>
                <a:latin typeface="Corbel" panose="020B0503020204020204" pitchFamily="34" charset="0"/>
                <a:cs typeface="Trebuchet MS"/>
              </a:rPr>
              <a:t>test</a:t>
            </a:r>
            <a:r>
              <a:rPr lang="en-US" sz="1600" spc="-80" dirty="0">
                <a:solidFill>
                  <a:srgbClr val="616161"/>
                </a:solidFill>
                <a:latin typeface="Corbel" panose="020B0503020204020204" pitchFamily="34" charset="0"/>
                <a:cs typeface="Trebuchet MS"/>
              </a:rPr>
              <a:t> </a:t>
            </a:r>
            <a:r>
              <a:rPr lang="en-US" sz="1600" spc="-65" dirty="0">
                <a:solidFill>
                  <a:srgbClr val="616161"/>
                </a:solidFill>
                <a:latin typeface="Corbel" panose="020B0503020204020204" pitchFamily="34" charset="0"/>
                <a:cs typeface="Trebuchet MS"/>
              </a:rPr>
              <a:t>for</a:t>
            </a:r>
            <a:r>
              <a:rPr lang="en-US" sz="1600" spc="-80" dirty="0">
                <a:solidFill>
                  <a:srgbClr val="616161"/>
                </a:solidFill>
                <a:latin typeface="Corbel" panose="020B0503020204020204" pitchFamily="34" charset="0"/>
                <a:cs typeface="Trebuchet MS"/>
              </a:rPr>
              <a:t> </a:t>
            </a:r>
            <a:r>
              <a:rPr lang="en-US" sz="1600" spc="-55" dirty="0">
                <a:solidFill>
                  <a:srgbClr val="616161"/>
                </a:solidFill>
                <a:latin typeface="Corbel" panose="020B0503020204020204" pitchFamily="34" charset="0"/>
                <a:cs typeface="Trebuchet MS"/>
              </a:rPr>
              <a:t>“Intelligent</a:t>
            </a:r>
            <a:r>
              <a:rPr lang="en-US" sz="1600" spc="-80" dirty="0">
                <a:solidFill>
                  <a:srgbClr val="616161"/>
                </a:solidFill>
                <a:latin typeface="Corbel" panose="020B0503020204020204" pitchFamily="34" charset="0"/>
                <a:cs typeface="Trebuchet MS"/>
              </a:rPr>
              <a:t> </a:t>
            </a:r>
            <a:r>
              <a:rPr lang="en-US" sz="1600" spc="-45" dirty="0">
                <a:solidFill>
                  <a:srgbClr val="616161"/>
                </a:solidFill>
                <a:latin typeface="Corbel" panose="020B0503020204020204" pitchFamily="34" charset="0"/>
                <a:cs typeface="Trebuchet MS"/>
              </a:rPr>
              <a:t>Behavior”</a:t>
            </a:r>
          </a:p>
          <a:p>
            <a:endParaRPr lang="en-US" spc="-45" dirty="0">
              <a:solidFill>
                <a:srgbClr val="616161"/>
              </a:solidFill>
              <a:latin typeface="Corbel" panose="020B0503020204020204" pitchFamily="34" charset="0"/>
              <a:cs typeface="Trebuchet MS"/>
            </a:endParaRPr>
          </a:p>
          <a:p>
            <a:endParaRPr lang="en-US" sz="1600" spc="-45" dirty="0">
              <a:solidFill>
                <a:srgbClr val="616161"/>
              </a:solidFill>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latin typeface="Corbel" panose="020B0503020204020204" pitchFamily="34" charset="0"/>
              <a:cs typeface="Trebuchet MS"/>
            </a:endParaRPr>
          </a:p>
          <a:p>
            <a:r>
              <a:rPr lang="en-US" sz="1600" spc="5" dirty="0">
                <a:solidFill>
                  <a:srgbClr val="616161"/>
                </a:solidFill>
                <a:latin typeface="Corbel" panose="020B0503020204020204" pitchFamily="34" charset="0"/>
                <a:cs typeface="Trebuchet MS"/>
              </a:rPr>
              <a:t>Insights</a:t>
            </a:r>
            <a:r>
              <a:rPr lang="en-US" sz="1600" spc="-85" dirty="0">
                <a:solidFill>
                  <a:srgbClr val="616161"/>
                </a:solidFill>
                <a:latin typeface="Corbel" panose="020B0503020204020204" pitchFamily="34" charset="0"/>
                <a:cs typeface="Trebuchet MS"/>
              </a:rPr>
              <a:t> </a:t>
            </a:r>
            <a:r>
              <a:rPr lang="en-US" sz="1600" spc="-50" dirty="0">
                <a:solidFill>
                  <a:srgbClr val="616161"/>
                </a:solidFill>
                <a:latin typeface="Corbel" panose="020B0503020204020204" pitchFamily="34" charset="0"/>
                <a:cs typeface="Trebuchet MS"/>
              </a:rPr>
              <a:t>into</a:t>
            </a:r>
            <a:r>
              <a:rPr lang="en-US" sz="1600" spc="-85" dirty="0">
                <a:solidFill>
                  <a:srgbClr val="616161"/>
                </a:solidFill>
                <a:latin typeface="Corbel" panose="020B0503020204020204" pitchFamily="34" charset="0"/>
                <a:cs typeface="Trebuchet MS"/>
              </a:rPr>
              <a:t> </a:t>
            </a:r>
            <a:r>
              <a:rPr lang="en-US" sz="1600" spc="20" dirty="0">
                <a:solidFill>
                  <a:srgbClr val="616161"/>
                </a:solidFill>
                <a:latin typeface="Corbel" panose="020B0503020204020204" pitchFamily="34" charset="0"/>
                <a:cs typeface="Trebuchet MS"/>
              </a:rPr>
              <a:t>Language</a:t>
            </a:r>
            <a:r>
              <a:rPr lang="en-US" sz="1600" spc="-80" dirty="0">
                <a:solidFill>
                  <a:srgbClr val="616161"/>
                </a:solidFill>
                <a:latin typeface="Corbel" panose="020B0503020204020204" pitchFamily="34" charset="0"/>
                <a:cs typeface="Trebuchet MS"/>
              </a:rPr>
              <a:t> </a:t>
            </a:r>
            <a:r>
              <a:rPr lang="en-US" sz="1600" spc="15" dirty="0">
                <a:solidFill>
                  <a:srgbClr val="616161"/>
                </a:solidFill>
                <a:latin typeface="Corbel" panose="020B0503020204020204" pitchFamily="34" charset="0"/>
                <a:cs typeface="Trebuchet MS"/>
              </a:rPr>
              <a:t>Modeling</a:t>
            </a:r>
            <a:endParaRPr lang="en-US" sz="1600" dirty="0">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p>
        </p:txBody>
      </p:sp>
      <p:sp>
        <p:nvSpPr>
          <p:cNvPr id="5" name="object 5"/>
          <p:cNvSpPr txBox="1"/>
          <p:nvPr/>
        </p:nvSpPr>
        <p:spPr>
          <a:xfrm>
            <a:off x="4394941" y="1419226"/>
            <a:ext cx="4237990" cy="997709"/>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600" spc="-20" dirty="0">
                <a:latin typeface="Corbel" panose="020B0503020204020204" pitchFamily="34" charset="0"/>
                <a:cs typeface="Microsoft Sans Serif"/>
              </a:rPr>
              <a:t>Generalization </a:t>
            </a:r>
            <a:r>
              <a:rPr sz="1600" spc="-5" dirty="0">
                <a:latin typeface="Corbel" panose="020B0503020204020204" pitchFamily="34" charset="0"/>
                <a:cs typeface="Microsoft Sans Serif"/>
              </a:rPr>
              <a:t>from</a:t>
            </a:r>
            <a:r>
              <a:rPr sz="1600" spc="-15" dirty="0">
                <a:latin typeface="Corbel" panose="020B0503020204020204" pitchFamily="34" charset="0"/>
                <a:cs typeface="Microsoft Sans Serif"/>
              </a:rPr>
              <a:t> </a:t>
            </a:r>
            <a:r>
              <a:rPr sz="1600" spc="10" dirty="0">
                <a:latin typeface="Corbel" panose="020B0503020204020204" pitchFamily="34" charset="0"/>
                <a:cs typeface="Microsoft Sans Serif"/>
              </a:rPr>
              <a:t>few</a:t>
            </a:r>
            <a:r>
              <a:rPr sz="1600" spc="-20" dirty="0">
                <a:latin typeface="Corbel" panose="020B0503020204020204" pitchFamily="34" charset="0"/>
                <a:cs typeface="Microsoft Sans Serif"/>
              </a:rPr>
              <a:t> examples</a:t>
            </a:r>
            <a:endParaRPr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600" spc="-20" dirty="0">
                <a:latin typeface="Corbel" panose="020B0503020204020204" pitchFamily="34" charset="0"/>
                <a:cs typeface="Microsoft Sans Serif"/>
              </a:rPr>
              <a:t>Fundamental</a:t>
            </a:r>
            <a:r>
              <a:rPr sz="1600" spc="-25" dirty="0">
                <a:latin typeface="Corbel" panose="020B0503020204020204" pitchFamily="34" charset="0"/>
                <a:cs typeface="Microsoft Sans Serif"/>
              </a:rPr>
              <a:t> </a:t>
            </a:r>
            <a:r>
              <a:rPr sz="1600" spc="5" dirty="0">
                <a:latin typeface="Corbel" panose="020B0503020204020204" pitchFamily="34" charset="0"/>
                <a:cs typeface="Microsoft Sans Serif"/>
              </a:rPr>
              <a:t>piece</a:t>
            </a:r>
            <a:r>
              <a:rPr sz="1600" spc="-25" dirty="0">
                <a:latin typeface="Corbel" panose="020B0503020204020204" pitchFamily="34" charset="0"/>
                <a:cs typeface="Microsoft Sans Serif"/>
              </a:rPr>
              <a:t> </a:t>
            </a:r>
            <a:r>
              <a:rPr sz="1600" spc="15" dirty="0">
                <a:latin typeface="Corbel" panose="020B0503020204020204" pitchFamily="34" charset="0"/>
                <a:cs typeface="Microsoft Sans Serif"/>
              </a:rPr>
              <a:t>of</a:t>
            </a:r>
            <a:r>
              <a:rPr sz="1600" spc="-20" dirty="0">
                <a:latin typeface="Corbel" panose="020B0503020204020204" pitchFamily="34" charset="0"/>
                <a:cs typeface="Microsoft Sans Serif"/>
              </a:rPr>
              <a:t> </a:t>
            </a:r>
            <a:r>
              <a:rPr sz="1600" dirty="0">
                <a:latin typeface="Corbel" panose="020B0503020204020204" pitchFamily="34" charset="0"/>
                <a:cs typeface="Microsoft Sans Serif"/>
              </a:rPr>
              <a:t>intelligence</a:t>
            </a:r>
          </a:p>
          <a:p>
            <a:pPr marL="836294" lvl="1" indent="-367030">
              <a:lnSpc>
                <a:spcPct val="100000"/>
              </a:lnSpc>
              <a:buFont typeface="Arial MT"/>
              <a:buChar char="○"/>
              <a:tabLst>
                <a:tab pos="836294" algn="l"/>
                <a:tab pos="836930" algn="l"/>
              </a:tabLst>
            </a:pPr>
            <a:r>
              <a:rPr sz="1600" dirty="0">
                <a:latin typeface="Corbel" panose="020B0503020204020204" pitchFamily="34" charset="0"/>
                <a:cs typeface="Microsoft Sans Serif"/>
              </a:rPr>
              <a:t>Often</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used</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in</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psychology</a:t>
            </a:r>
            <a:endParaRPr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600" spc="-10" dirty="0">
                <a:latin typeface="Corbel" panose="020B0503020204020204" pitchFamily="34" charset="0"/>
                <a:cs typeface="Microsoft Sans Serif"/>
              </a:rPr>
              <a:t>Quickly</a:t>
            </a:r>
            <a:r>
              <a:rPr sz="1600" spc="-20" dirty="0">
                <a:latin typeface="Corbel" panose="020B0503020204020204" pitchFamily="34" charset="0"/>
                <a:cs typeface="Microsoft Sans Serif"/>
              </a:rPr>
              <a:t> </a:t>
            </a:r>
            <a:r>
              <a:rPr sz="1600" spc="-15" dirty="0">
                <a:latin typeface="Corbel" panose="020B0503020204020204" pitchFamily="34" charset="0"/>
                <a:cs typeface="Microsoft Sans Serif"/>
              </a:rPr>
              <a:t>adjust </a:t>
            </a:r>
            <a:r>
              <a:rPr sz="1600" spc="25" dirty="0">
                <a:latin typeface="Corbel" panose="020B0503020204020204" pitchFamily="34" charset="0"/>
                <a:cs typeface="Microsoft Sans Serif"/>
              </a:rPr>
              <a:t>to</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environment</a:t>
            </a:r>
            <a:endParaRPr sz="16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7FEEFC7F-81F7-A68D-5902-E8E5F1BC7A9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object 6">
            <a:extLst>
              <a:ext uri="{FF2B5EF4-FFF2-40B4-BE49-F238E27FC236}">
                <a16:creationId xmlns:a16="http://schemas.microsoft.com/office/drawing/2014/main" id="{AAB8DD29-ED71-A633-701D-7467A3C4805F}"/>
              </a:ext>
            </a:extLst>
          </p:cNvPr>
          <p:cNvSpPr txBox="1"/>
          <p:nvPr/>
        </p:nvSpPr>
        <p:spPr>
          <a:xfrm>
            <a:off x="4416049" y="2711831"/>
            <a:ext cx="4385945" cy="997709"/>
          </a:xfrm>
          <a:prstGeom prst="rect">
            <a:avLst/>
          </a:prstGeom>
        </p:spPr>
        <p:txBody>
          <a:bodyPr vert="horz" wrap="square" lIns="0" tIns="12700" rIns="0" bIns="0" rtlCol="0">
            <a:spAutoFit/>
          </a:bodyPr>
          <a:lstStyle/>
          <a:p>
            <a:pPr marL="379095" indent="-367030">
              <a:lnSpc>
                <a:spcPct val="100000"/>
              </a:lnSpc>
              <a:buClr>
                <a:srgbClr val="FF5252"/>
              </a:buClr>
              <a:buFont typeface="Arial MT"/>
              <a:buChar char="●"/>
              <a:tabLst>
                <a:tab pos="379095" algn="l"/>
                <a:tab pos="379730" algn="l"/>
              </a:tabLst>
            </a:pPr>
            <a:endParaRPr lang="en-US" sz="1600" spc="-4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600" spc="-40" dirty="0">
                <a:latin typeface="Corbel" panose="020B0503020204020204" pitchFamily="34" charset="0"/>
                <a:cs typeface="Microsoft Sans Serif"/>
              </a:rPr>
              <a:t>What</a:t>
            </a:r>
            <a:r>
              <a:rPr sz="1600" spc="-25" dirty="0">
                <a:latin typeface="Corbel" panose="020B0503020204020204" pitchFamily="34" charset="0"/>
                <a:cs typeface="Microsoft Sans Serif"/>
              </a:rPr>
              <a:t> </a:t>
            </a:r>
            <a:r>
              <a:rPr sz="1600" dirty="0">
                <a:latin typeface="Corbel" panose="020B0503020204020204" pitchFamily="34" charset="0"/>
                <a:cs typeface="Microsoft Sans Serif"/>
              </a:rPr>
              <a:t>does</a:t>
            </a:r>
            <a:r>
              <a:rPr sz="1600" spc="-20" dirty="0">
                <a:latin typeface="Corbel" panose="020B0503020204020204" pitchFamily="34" charset="0"/>
                <a:cs typeface="Microsoft Sans Serif"/>
              </a:rPr>
              <a:t> </a:t>
            </a:r>
            <a:r>
              <a:rPr sz="1600" spc="-35" dirty="0">
                <a:latin typeface="Corbel" panose="020B0503020204020204" pitchFamily="34" charset="0"/>
                <a:cs typeface="Microsoft Sans Serif"/>
              </a:rPr>
              <a:t>an</a:t>
            </a:r>
            <a:r>
              <a:rPr sz="1600" spc="-20" dirty="0">
                <a:latin typeface="Corbel" panose="020B0503020204020204" pitchFamily="34" charset="0"/>
                <a:cs typeface="Microsoft Sans Serif"/>
              </a:rPr>
              <a:t> </a:t>
            </a:r>
            <a:r>
              <a:rPr sz="1600" spc="-70" dirty="0">
                <a:latin typeface="Corbel" panose="020B0503020204020204" pitchFamily="34" charset="0"/>
                <a:cs typeface="Microsoft Sans Serif"/>
              </a:rPr>
              <a:t>LLM</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“know”?</a:t>
            </a:r>
            <a:endParaRPr sz="16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600" spc="-40" dirty="0">
                <a:latin typeface="Corbel" panose="020B0503020204020204" pitchFamily="34" charset="0"/>
                <a:cs typeface="Microsoft Sans Serif"/>
              </a:rPr>
              <a:t>What</a:t>
            </a:r>
            <a:r>
              <a:rPr sz="1600" spc="-15" dirty="0">
                <a:latin typeface="Corbel" panose="020B0503020204020204" pitchFamily="34" charset="0"/>
                <a:cs typeface="Microsoft Sans Serif"/>
              </a:rPr>
              <a:t> </a:t>
            </a:r>
            <a:r>
              <a:rPr sz="1600" spc="-20" dirty="0">
                <a:latin typeface="Corbel" panose="020B0503020204020204" pitchFamily="34" charset="0"/>
                <a:cs typeface="Microsoft Sans Serif"/>
              </a:rPr>
              <a:t>are</a:t>
            </a:r>
            <a:r>
              <a:rPr sz="1600" spc="-15" dirty="0">
                <a:latin typeface="Corbel" panose="020B0503020204020204" pitchFamily="34" charset="0"/>
                <a:cs typeface="Microsoft Sans Serif"/>
              </a:rPr>
              <a:t> </a:t>
            </a:r>
            <a:r>
              <a:rPr sz="1600" spc="10" dirty="0">
                <a:latin typeface="Corbel" panose="020B0503020204020204" pitchFamily="34" charset="0"/>
                <a:cs typeface="Microsoft Sans Serif"/>
              </a:rPr>
              <a:t>the</a:t>
            </a:r>
            <a:r>
              <a:rPr sz="1600" spc="-10" dirty="0">
                <a:latin typeface="Corbel" panose="020B0503020204020204" pitchFamily="34" charset="0"/>
                <a:cs typeface="Microsoft Sans Serif"/>
              </a:rPr>
              <a:t> </a:t>
            </a:r>
            <a:r>
              <a:rPr sz="1600" spc="-15" dirty="0">
                <a:latin typeface="Corbel" panose="020B0503020204020204" pitchFamily="34" charset="0"/>
                <a:cs typeface="Microsoft Sans Serif"/>
              </a:rPr>
              <a:t>biases/limitations </a:t>
            </a:r>
            <a:r>
              <a:rPr sz="1600" spc="15" dirty="0">
                <a:latin typeface="Corbel" panose="020B0503020204020204" pitchFamily="34" charset="0"/>
                <a:cs typeface="Microsoft Sans Serif"/>
              </a:rPr>
              <a:t>of</a:t>
            </a:r>
            <a:r>
              <a:rPr sz="1600" spc="-15" dirty="0">
                <a:latin typeface="Corbel" panose="020B0503020204020204" pitchFamily="34" charset="0"/>
                <a:cs typeface="Microsoft Sans Serif"/>
              </a:rPr>
              <a:t> </a:t>
            </a:r>
            <a:r>
              <a:rPr sz="1600" spc="-105" dirty="0">
                <a:latin typeface="Corbel" panose="020B0503020204020204" pitchFamily="34" charset="0"/>
                <a:cs typeface="Microsoft Sans Serif"/>
              </a:rPr>
              <a:t>LLMs?</a:t>
            </a:r>
            <a:endParaRPr lang="en-US" sz="1600" spc="-105"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lang="en-US" sz="1600" spc="-105" dirty="0">
                <a:latin typeface="Corbel" panose="020B0503020204020204" pitchFamily="34" charset="0"/>
                <a:cs typeface="Microsoft Sans Serif"/>
              </a:rPr>
              <a:t>…</a:t>
            </a:r>
            <a:endParaRPr sz="1600" dirty="0">
              <a:latin typeface="Corbel" panose="020B0503020204020204" pitchFamily="34" charset="0"/>
              <a:cs typeface="Microsoft Sans Serif"/>
            </a:endParaRPr>
          </a:p>
        </p:txBody>
      </p:sp>
    </p:spTree>
    <p:extLst>
      <p:ext uri="{BB962C8B-B14F-4D97-AF65-F5344CB8AC3E}">
        <p14:creationId xmlns:p14="http://schemas.microsoft.com/office/powerpoint/2010/main" val="4201799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Supervised Learning</a:t>
            </a:r>
          </a:p>
        </p:txBody>
      </p:sp>
      <p:sp>
        <p:nvSpPr>
          <p:cNvPr id="3" name="Text Placeholder 2">
            <a:extLst>
              <a:ext uri="{FF2B5EF4-FFF2-40B4-BE49-F238E27FC236}">
                <a16:creationId xmlns:a16="http://schemas.microsoft.com/office/drawing/2014/main" id="{B7943463-C3DE-6F7B-213F-6C0CC58C487A}"/>
              </a:ext>
            </a:extLst>
          </p:cNvPr>
          <p:cNvSpPr>
            <a:spLocks noGrp="1"/>
          </p:cNvSpPr>
          <p:nvPr>
            <p:ph type="body" sz="quarter" idx="16"/>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EB5E67A-128B-B729-6C35-0C2117AB5FA5}"/>
              </a:ext>
            </a:extLst>
          </p:cNvPr>
          <p:cNvPicPr>
            <a:picLocks noChangeAspect="1"/>
          </p:cNvPicPr>
          <p:nvPr/>
        </p:nvPicPr>
        <p:blipFill rotWithShape="1">
          <a:blip r:embed="rId2"/>
          <a:srcRect l="1961" t="19033" r="2214" b="5186"/>
          <a:stretch/>
        </p:blipFill>
        <p:spPr>
          <a:xfrm>
            <a:off x="311700" y="1183195"/>
            <a:ext cx="7447824" cy="3354959"/>
          </a:xfrm>
          <a:prstGeom prst="rect">
            <a:avLst/>
          </a:prstGeom>
        </p:spPr>
      </p:pic>
      <p:sp>
        <p:nvSpPr>
          <p:cNvPr id="2" name="Google Shape;138;g1501cc781cf_0_0">
            <a:extLst>
              <a:ext uri="{FF2B5EF4-FFF2-40B4-BE49-F238E27FC236}">
                <a16:creationId xmlns:a16="http://schemas.microsoft.com/office/drawing/2014/main" id="{6CB84384-28B6-C000-7214-95FB8509F5C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4339307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a:xfrm>
            <a:off x="113211" y="107119"/>
            <a:ext cx="9030789" cy="857542"/>
          </a:xfrm>
        </p:spPr>
        <p:txBody>
          <a:bodyPr>
            <a:normAutofit fontScale="90000"/>
          </a:bodyPr>
          <a:lstStyle/>
          <a:p>
            <a:r>
              <a:rPr lang="en-US" sz="2800" dirty="0"/>
              <a:t>The Broader Context: [Modern] Few-shot Learning</a:t>
            </a:r>
          </a:p>
        </p:txBody>
      </p:sp>
      <p:sp>
        <p:nvSpPr>
          <p:cNvPr id="3" name="Text Placeholder 2">
            <a:extLst>
              <a:ext uri="{FF2B5EF4-FFF2-40B4-BE49-F238E27FC236}">
                <a16:creationId xmlns:a16="http://schemas.microsoft.com/office/drawing/2014/main" id="{207C57BB-7177-B12A-8736-6502CF1C97B1}"/>
              </a:ext>
            </a:extLst>
          </p:cNvPr>
          <p:cNvSpPr>
            <a:spLocks noGrp="1"/>
          </p:cNvSpPr>
          <p:nvPr>
            <p:ph type="body" sz="quarter" idx="16"/>
          </p:nvPr>
        </p:nvSpPr>
        <p:spPr/>
        <p:txBody>
          <a:bodyPr/>
          <a:lstStyle/>
          <a:p>
            <a:endParaRPr lang="en-US"/>
          </a:p>
        </p:txBody>
      </p:sp>
      <p:pic>
        <p:nvPicPr>
          <p:cNvPr id="2" name="Picture 1" descr="Graphical user interface&#10;&#10;Description automatically generated">
            <a:extLst>
              <a:ext uri="{FF2B5EF4-FFF2-40B4-BE49-F238E27FC236}">
                <a16:creationId xmlns:a16="http://schemas.microsoft.com/office/drawing/2014/main" id="{037292EB-A224-EA31-8F5C-3990E27BA9FE}"/>
              </a:ext>
            </a:extLst>
          </p:cNvPr>
          <p:cNvPicPr>
            <a:picLocks noChangeAspect="1"/>
          </p:cNvPicPr>
          <p:nvPr/>
        </p:nvPicPr>
        <p:blipFill rotWithShape="1">
          <a:blip r:embed="rId2"/>
          <a:srcRect t="16227"/>
          <a:stretch/>
        </p:blipFill>
        <p:spPr>
          <a:xfrm>
            <a:off x="311700" y="1207180"/>
            <a:ext cx="7443694" cy="3361695"/>
          </a:xfrm>
          <a:prstGeom prst="rect">
            <a:avLst/>
          </a:prstGeom>
        </p:spPr>
      </p:pic>
      <p:sp>
        <p:nvSpPr>
          <p:cNvPr id="5" name="Google Shape;138;g1501cc781cf_0_0">
            <a:extLst>
              <a:ext uri="{FF2B5EF4-FFF2-40B4-BE49-F238E27FC236}">
                <a16:creationId xmlns:a16="http://schemas.microsoft.com/office/drawing/2014/main" id="{D31F3251-64CD-62E5-9001-BEFFEC459AD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410503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822" y="582505"/>
            <a:ext cx="8519486" cy="382156"/>
          </a:xfrm>
          <a:prstGeom prst="rect">
            <a:avLst/>
          </a:prstGeom>
        </p:spPr>
        <p:txBody>
          <a:bodyPr vert="horz" wrap="square" lIns="0" tIns="12700" rIns="0" bIns="0" rtlCol="0">
            <a:spAutoFit/>
          </a:bodyPr>
          <a:lstStyle/>
          <a:p>
            <a:pPr marL="12700">
              <a:lnSpc>
                <a:spcPct val="100000"/>
              </a:lnSpc>
              <a:spcBef>
                <a:spcPts val="100"/>
              </a:spcBef>
            </a:pPr>
            <a:r>
              <a:rPr lang="en-US" sz="2400" spc="-55" dirty="0"/>
              <a:t>ICL as a General-Purpose Few-Show Learning Mechanism</a:t>
            </a:r>
            <a:endParaRPr sz="2400" spc="-55" dirty="0"/>
          </a:p>
        </p:txBody>
      </p:sp>
      <p:sp>
        <p:nvSpPr>
          <p:cNvPr id="12" name="Text Placeholder 11">
            <a:extLst>
              <a:ext uri="{FF2B5EF4-FFF2-40B4-BE49-F238E27FC236}">
                <a16:creationId xmlns:a16="http://schemas.microsoft.com/office/drawing/2014/main" id="{D3E58B55-D182-4F77-1D8B-353AD94CE119}"/>
              </a:ext>
            </a:extLst>
          </p:cNvPr>
          <p:cNvSpPr>
            <a:spLocks noGrp="1"/>
          </p:cNvSpPr>
          <p:nvPr>
            <p:ph type="body" sz="quarter" idx="16"/>
          </p:nvPr>
        </p:nvSpPr>
        <p:spPr/>
        <p:txBody>
          <a:bodyPr/>
          <a:lstStyle/>
          <a:p>
            <a:endParaRPr lang="en-US"/>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C00000"/>
                </a:solidFill>
                <a:latin typeface="Corbel" panose="020B0503020204020204" pitchFamily="34" charset="0"/>
              </a:rPr>
              <a:t>A </a:t>
            </a:r>
            <a:r>
              <a:rPr sz="1900" spc="-50" dirty="0">
                <a:solidFill>
                  <a:srgbClr val="C00000"/>
                </a:solidFill>
                <a:latin typeface="Corbel" panose="020B0503020204020204" pitchFamily="34" charset="0"/>
              </a:rPr>
              <a:t>few-shot</a:t>
            </a:r>
            <a:r>
              <a:rPr sz="1900" spc="-75" dirty="0">
                <a:solidFill>
                  <a:srgbClr val="C00000"/>
                </a:solidFill>
                <a:latin typeface="Corbel" panose="020B0503020204020204" pitchFamily="34" charset="0"/>
              </a:rPr>
              <a:t> </a:t>
            </a:r>
            <a:r>
              <a:rPr sz="1900" spc="-25" dirty="0">
                <a:solidFill>
                  <a:srgbClr val="C00000"/>
                </a:solidFill>
                <a:latin typeface="Corbel" panose="020B0503020204020204" pitchFamily="34" charset="0"/>
              </a:rPr>
              <a:t>learner</a:t>
            </a:r>
            <a:endParaRPr sz="1900" dirty="0">
              <a:solidFill>
                <a:srgbClr val="C00000"/>
              </a:solidFill>
              <a:latin typeface="Corbel" panose="020B0503020204020204" pitchFamily="34" charset="0"/>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1471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6775-B326-94F1-88EB-E3A246EF99C4}"/>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7E3A586-4366-38AC-B708-598D31E8B98D}"/>
              </a:ext>
            </a:extLst>
          </p:cNvPr>
          <p:cNvSpPr>
            <a:spLocks noGrp="1"/>
          </p:cNvSpPr>
          <p:nvPr>
            <p:ph type="body" sz="quarter" idx="16"/>
          </p:nvPr>
        </p:nvSpPr>
        <p:spPr/>
        <p:txBody>
          <a:bodyPr/>
          <a:lstStyle/>
          <a:p>
            <a:r>
              <a:rPr lang="en-US" dirty="0"/>
              <a:t>ICL is a surprising phenomenon </a:t>
            </a:r>
            <a:br>
              <a:rPr lang="en-US" dirty="0"/>
            </a:br>
            <a:r>
              <a:rPr lang="en-US" dirty="0"/>
              <a:t>that came out of large-scale pre-training LMs. </a:t>
            </a:r>
          </a:p>
          <a:p>
            <a:endParaRPr lang="en-US" dirty="0"/>
          </a:p>
          <a:p>
            <a:r>
              <a:rPr lang="en-US" dirty="0"/>
              <a:t>It allows test-time adaptation via examples. </a:t>
            </a:r>
          </a:p>
          <a:p>
            <a:pPr lvl="1"/>
            <a:r>
              <a:rPr lang="en-US" dirty="0"/>
              <a:t>Few examples are often enough—data efficient!  </a:t>
            </a:r>
          </a:p>
          <a:p>
            <a:pPr lvl="1"/>
            <a:r>
              <a:rPr lang="en-US" dirty="0"/>
              <a:t>No parameter updates—no model replicas! </a:t>
            </a:r>
          </a:p>
          <a:p>
            <a:pPr lvl="1"/>
            <a:endParaRPr lang="en-US" dirty="0"/>
          </a:p>
          <a:p>
            <a:r>
              <a:rPr lang="en-US" dirty="0"/>
              <a:t>When does it work? What are its strength or weaknesses? 🤔</a:t>
            </a:r>
          </a:p>
        </p:txBody>
      </p:sp>
      <p:pic>
        <p:nvPicPr>
          <p:cNvPr id="4" name="Picture 2" descr="Extrapolating to Unnatural Language Processing with GPT-3's In-context  Learning: The Good, the Bad, and the Mysterious | SAIL Blog">
            <a:extLst>
              <a:ext uri="{FF2B5EF4-FFF2-40B4-BE49-F238E27FC236}">
                <a16:creationId xmlns:a16="http://schemas.microsoft.com/office/drawing/2014/main" id="{832F6E22-300B-AF58-C9DD-B2DEE3947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5071526" y="107119"/>
            <a:ext cx="3979022" cy="174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4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1723834" y="2107720"/>
            <a:ext cx="2931160" cy="1216660"/>
            <a:chOff x="1723834" y="2107720"/>
            <a:chExt cx="2931160" cy="1216660"/>
          </a:xfrm>
        </p:grpSpPr>
        <p:sp>
          <p:nvSpPr>
            <p:cNvPr id="6" name="object 6"/>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
        <p:nvSpPr>
          <p:cNvPr id="9" name="object 9"/>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0" name="object 10"/>
          <p:cNvGrpSpPr/>
          <p:nvPr/>
        </p:nvGrpSpPr>
        <p:grpSpPr>
          <a:xfrm>
            <a:off x="1738321" y="1300097"/>
            <a:ext cx="532130" cy="357505"/>
            <a:chOff x="1738321" y="1300097"/>
            <a:chExt cx="532130" cy="357505"/>
          </a:xfrm>
        </p:grpSpPr>
        <p:sp>
          <p:nvSpPr>
            <p:cNvPr id="11" name="object 11"/>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3" name="object 13"/>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4" name="object 14"/>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5" name="object 15"/>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21" name="Google Shape;138;g1501cc781cf_0_0">
            <a:extLst>
              <a:ext uri="{FF2B5EF4-FFF2-40B4-BE49-F238E27FC236}">
                <a16:creationId xmlns:a16="http://schemas.microsoft.com/office/drawing/2014/main" id="{F28049AA-CFF5-82F4-A6E1-CF9AF196683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2" name="Title 21">
            <a:extLst>
              <a:ext uri="{FF2B5EF4-FFF2-40B4-BE49-F238E27FC236}">
                <a16:creationId xmlns:a16="http://schemas.microsoft.com/office/drawing/2014/main" id="{342508B4-BDD1-5ECF-B7EE-A81F6B1CE519}"/>
              </a:ext>
            </a:extLst>
          </p:cNvPr>
          <p:cNvSpPr>
            <a:spLocks noGrp="1"/>
          </p:cNvSpPr>
          <p:nvPr>
            <p:ph type="title"/>
          </p:nvPr>
        </p:nvSpPr>
        <p:spPr/>
        <p:txBody>
          <a:bodyPr>
            <a:normAutofit/>
          </a:bodyPr>
          <a:lstStyle/>
          <a:p>
            <a:r>
              <a:rPr lang="en-US" dirty="0"/>
              <a:t>Fine-tuning Pre-trained Models</a:t>
            </a:r>
          </a:p>
        </p:txBody>
      </p:sp>
      <p:sp>
        <p:nvSpPr>
          <p:cNvPr id="24" name="Content Placeholder 23">
            <a:extLst>
              <a:ext uri="{FF2B5EF4-FFF2-40B4-BE49-F238E27FC236}">
                <a16:creationId xmlns:a16="http://schemas.microsoft.com/office/drawing/2014/main" id="{6F630B2D-36EE-C548-27C3-750915AB32A9}"/>
              </a:ext>
            </a:extLst>
          </p:cNvPr>
          <p:cNvSpPr>
            <a:spLocks noGrp="1"/>
          </p:cNvSpPr>
          <p:nvPr>
            <p:ph type="body" sz="quarter" idx="16"/>
          </p:nvPr>
        </p:nvSpPr>
        <p:spPr>
          <a:xfrm>
            <a:off x="4773034" y="1390650"/>
            <a:ext cx="4277660" cy="3077573"/>
          </a:xfrm>
        </p:spPr>
        <p:txBody>
          <a:bodyPr/>
          <a:lstStyle/>
          <a:p>
            <a:r>
              <a:rPr lang="en-US" dirty="0">
                <a:solidFill>
                  <a:schemeClr val="tx1"/>
                </a:solidFill>
              </a:rPr>
              <a:t>Whole model tuning: </a:t>
            </a:r>
          </a:p>
          <a:p>
            <a:pPr lvl="1"/>
            <a:r>
              <a:rPr lang="en-US" dirty="0">
                <a:solidFill>
                  <a:schemeClr val="tx1"/>
                </a:solidFill>
              </a:rPr>
              <a:t>Run an optimization defined on your task data that updates </a:t>
            </a:r>
            <a:r>
              <a:rPr lang="en-US" b="1" dirty="0">
                <a:solidFill>
                  <a:schemeClr val="tx1"/>
                </a:solidFill>
              </a:rPr>
              <a:t>all </a:t>
            </a:r>
            <a:r>
              <a:rPr lang="en-US" dirty="0">
                <a:solidFill>
                  <a:schemeClr val="tx1"/>
                </a:solidFill>
              </a:rPr>
              <a:t>model parameters </a:t>
            </a:r>
          </a:p>
          <a:p>
            <a:endParaRPr lang="en-US" dirty="0"/>
          </a:p>
          <a:p>
            <a:endParaRPr lang="en-US" dirty="0"/>
          </a:p>
          <a:p>
            <a:r>
              <a:rPr lang="en-US" dirty="0"/>
              <a:t>Head-tuning: </a:t>
            </a:r>
          </a:p>
          <a:p>
            <a:pPr lvl="1"/>
            <a:r>
              <a:rPr lang="en-US" dirty="0">
                <a:solidFill>
                  <a:schemeClr val="tx1"/>
                </a:solidFill>
              </a:rPr>
              <a:t>Run an optimization defined on your task data that updates the parameters of the model “head” </a:t>
            </a:r>
          </a:p>
          <a:p>
            <a:endParaRPr lang="en-US" dirty="0">
              <a:solidFill>
                <a:schemeClr val="tx1"/>
              </a:solidFill>
            </a:endParaRPr>
          </a:p>
          <a:p>
            <a:pPr lvl="1"/>
            <a:endParaRPr lang="en-US" dirty="0"/>
          </a:p>
          <a:p>
            <a:pPr lvl="1"/>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958450046"/>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31AA5-746A-8B33-ACF5-F1DFE8396ED1}"/>
              </a:ext>
            </a:extLst>
          </p:cNvPr>
          <p:cNvSpPr>
            <a:spLocks noGrp="1"/>
          </p:cNvSpPr>
          <p:nvPr>
            <p:ph type="body" sz="quarter" idx="16"/>
          </p:nvPr>
        </p:nvSpPr>
        <p:spPr/>
        <p:txBody>
          <a:bodyPr anchor="ctr"/>
          <a:lstStyle/>
          <a:p>
            <a:pPr algn="ctr"/>
            <a:r>
              <a:rPr lang="en-US" sz="6600" dirty="0"/>
              <a:t>ICL’s Sensitivity </a:t>
            </a:r>
          </a:p>
        </p:txBody>
      </p:sp>
      <p:sp>
        <p:nvSpPr>
          <p:cNvPr id="3" name="Text Placeholder 2">
            <a:extLst>
              <a:ext uri="{FF2B5EF4-FFF2-40B4-BE49-F238E27FC236}">
                <a16:creationId xmlns:a16="http://schemas.microsoft.com/office/drawing/2014/main" id="{383ED3E2-EDAB-3F38-4565-BC502CDACF3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45869631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EC238CFF-B30D-6A47-68EC-7DDFC453FF5E}"/>
              </a:ext>
            </a:extLst>
          </p:cNvPr>
          <p:cNvSpPr>
            <a:spLocks noGrp="1"/>
          </p:cNvSpPr>
          <p:nvPr>
            <p:ph type="body" sz="quarter" idx="16"/>
          </p:nvPr>
        </p:nvSpPr>
        <p:spPr/>
        <p:txBody>
          <a:bodyPr/>
          <a:lstStyle/>
          <a:p>
            <a:endParaRPr lang="en-US"/>
          </a:p>
        </p:txBody>
      </p:sp>
      <p:pic>
        <p:nvPicPr>
          <p:cNvPr id="3" name="Content Placeholder 2" descr="Graphical user interface, text, application&#10;&#10;Description automatically generated">
            <a:extLst>
              <a:ext uri="{FF2B5EF4-FFF2-40B4-BE49-F238E27FC236}">
                <a16:creationId xmlns:a16="http://schemas.microsoft.com/office/drawing/2014/main" id="{A98F197F-D33A-A9AA-3EE8-42963148B814}"/>
              </a:ext>
            </a:extLst>
          </p:cNvPr>
          <p:cNvPicPr>
            <a:picLocks noGrp="1" noChangeAspect="1"/>
          </p:cNvPicPr>
          <p:nvPr>
            <p:ph idx="4294967295"/>
          </p:nvPr>
        </p:nvPicPr>
        <p:blipFill>
          <a:blip r:embed="rId2"/>
          <a:stretch>
            <a:fillRect/>
          </a:stretch>
        </p:blipFill>
        <p:spPr>
          <a:xfrm>
            <a:off x="0" y="1722438"/>
            <a:ext cx="5632450" cy="1698625"/>
          </a:xfrm>
          <a:prstGeom prst="rect">
            <a:avLst/>
          </a:prstGeom>
        </p:spPr>
      </p:pic>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41306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A3EB7701-5AF1-04F2-CA50-0E046220BC46}"/>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2" name="Content Placeholder 7" descr="Graphical user interface, text, application&#10;&#10;Description automatically generated">
            <a:extLst>
              <a:ext uri="{FF2B5EF4-FFF2-40B4-BE49-F238E27FC236}">
                <a16:creationId xmlns:a16="http://schemas.microsoft.com/office/drawing/2014/main" id="{2316B130-1ABD-F73F-2206-4CB30D760B32}"/>
              </a:ext>
            </a:extLst>
          </p:cNvPr>
          <p:cNvPicPr>
            <a:picLocks noChangeAspect="1"/>
          </p:cNvPicPr>
          <p:nvPr/>
        </p:nvPicPr>
        <p:blipFill>
          <a:blip r:embed="rId2"/>
          <a:stretch>
            <a:fillRect/>
          </a:stretch>
        </p:blipFill>
        <p:spPr>
          <a:xfrm>
            <a:off x="1519672" y="1767588"/>
            <a:ext cx="5832104" cy="1872563"/>
          </a:xfrm>
          <a:prstGeom prst="rect">
            <a:avLst/>
          </a:prstGeom>
          <a:noFill/>
          <a:ln>
            <a:noFill/>
          </a:ln>
        </p:spPr>
      </p:pic>
    </p:spTree>
    <p:extLst>
      <p:ext uri="{BB962C8B-B14F-4D97-AF65-F5344CB8AC3E}">
        <p14:creationId xmlns:p14="http://schemas.microsoft.com/office/powerpoint/2010/main" val="325918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6BA99D03-E05D-04F7-B2B2-2D380D870DBA}"/>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8" name="Content Placeholder 2" descr="Graphical user interface, text, application, chat or text message&#10;&#10;Description automatically generated">
            <a:extLst>
              <a:ext uri="{FF2B5EF4-FFF2-40B4-BE49-F238E27FC236}">
                <a16:creationId xmlns:a16="http://schemas.microsoft.com/office/drawing/2014/main" id="{E50F0ED2-BCE8-B91F-9CBF-324974D46F54}"/>
              </a:ext>
            </a:extLst>
          </p:cNvPr>
          <p:cNvPicPr>
            <a:picLocks noChangeAspect="1"/>
          </p:cNvPicPr>
          <p:nvPr/>
        </p:nvPicPr>
        <p:blipFill>
          <a:blip r:embed="rId2"/>
          <a:stretch>
            <a:fillRect/>
          </a:stretch>
        </p:blipFill>
        <p:spPr>
          <a:xfrm>
            <a:off x="1574472" y="1802003"/>
            <a:ext cx="5995055" cy="2747137"/>
          </a:xfrm>
          <a:prstGeom prst="rect">
            <a:avLst/>
          </a:prstGeom>
          <a:noFill/>
          <a:ln>
            <a:noFill/>
          </a:ln>
        </p:spPr>
      </p:pic>
    </p:spTree>
    <p:extLst>
      <p:ext uri="{BB962C8B-B14F-4D97-AF65-F5344CB8AC3E}">
        <p14:creationId xmlns:p14="http://schemas.microsoft.com/office/powerpoint/2010/main" val="6170686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084D-1C70-54A4-326E-E6358166227E}"/>
              </a:ext>
            </a:extLst>
          </p:cNvPr>
          <p:cNvSpPr>
            <a:spLocks noGrp="1"/>
          </p:cNvSpPr>
          <p:nvPr>
            <p:ph type="title"/>
          </p:nvPr>
        </p:nvSpPr>
        <p:spPr/>
        <p:txBody>
          <a:bodyPr>
            <a:normAutofit fontScale="90000"/>
          </a:bodyPr>
          <a:lstStyle/>
          <a:p>
            <a:r>
              <a:rPr lang="en-US" dirty="0"/>
              <a:t>In-Context Learning: Sensitivity to Encoding </a:t>
            </a:r>
          </a:p>
        </p:txBody>
      </p:sp>
      <p:sp>
        <p:nvSpPr>
          <p:cNvPr id="3" name="Text Placeholder 2">
            <a:extLst>
              <a:ext uri="{FF2B5EF4-FFF2-40B4-BE49-F238E27FC236}">
                <a16:creationId xmlns:a16="http://schemas.microsoft.com/office/drawing/2014/main" id="{DCB4F6E9-C81B-0216-47A6-A04EDF41D678}"/>
              </a:ext>
            </a:extLst>
          </p:cNvPr>
          <p:cNvSpPr>
            <a:spLocks noGrp="1"/>
          </p:cNvSpPr>
          <p:nvPr>
            <p:ph type="body" sz="quarter" idx="16"/>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9142580D-C598-C778-31D3-786AD887142C}"/>
              </a:ext>
            </a:extLst>
          </p:cNvPr>
          <p:cNvPicPr>
            <a:picLocks noGrp="1" noChangeAspect="1"/>
          </p:cNvPicPr>
          <p:nvPr>
            <p:ph idx="4294967295"/>
          </p:nvPr>
        </p:nvPicPr>
        <p:blipFill>
          <a:blip r:embed="rId2"/>
          <a:stretch>
            <a:fillRect/>
          </a:stretch>
        </p:blipFill>
        <p:spPr>
          <a:xfrm>
            <a:off x="0" y="1328738"/>
            <a:ext cx="7351713" cy="2873375"/>
          </a:xfrm>
          <a:prstGeom prst="rect">
            <a:avLst/>
          </a:prstGeom>
        </p:spPr>
      </p:pic>
      <p:sp>
        <p:nvSpPr>
          <p:cNvPr id="6" name="object 7">
            <a:extLst>
              <a:ext uri="{FF2B5EF4-FFF2-40B4-BE49-F238E27FC236}">
                <a16:creationId xmlns:a16="http://schemas.microsoft.com/office/drawing/2014/main" id="{BCCD1D16-8A0D-6EC9-9B10-429D1C8677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7" name="Google Shape;138;g1501cc781cf_0_0">
            <a:extLst>
              <a:ext uri="{FF2B5EF4-FFF2-40B4-BE49-F238E27FC236}">
                <a16:creationId xmlns:a16="http://schemas.microsoft.com/office/drawing/2014/main" id="{7C9B0818-6BFA-D4D6-C55F-7E11EB995411}"/>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9" name="TextBox 8">
            <a:extLst>
              <a:ext uri="{FF2B5EF4-FFF2-40B4-BE49-F238E27FC236}">
                <a16:creationId xmlns:a16="http://schemas.microsoft.com/office/drawing/2014/main" id="{5DB4FF01-C1D5-1263-3857-F4F5BB82190D}"/>
              </a:ext>
            </a:extLst>
          </p:cNvPr>
          <p:cNvSpPr txBox="1"/>
          <p:nvPr/>
        </p:nvSpPr>
        <p:spPr>
          <a:xfrm>
            <a:off x="0" y="4404102"/>
            <a:ext cx="9089813" cy="338554"/>
          </a:xfrm>
          <a:prstGeom prst="rect">
            <a:avLst/>
          </a:prstGeom>
          <a:noFill/>
        </p:spPr>
        <p:txBody>
          <a:bodyPr wrap="square">
            <a:spAutoFit/>
          </a:bodyPr>
          <a:lstStyle/>
          <a:p>
            <a:pPr algn="ctr"/>
            <a:r>
              <a:rPr lang="en-US" sz="1600" dirty="0">
                <a:latin typeface="Corbel" panose="020B0503020204020204" pitchFamily="34" charset="0"/>
              </a:rPr>
              <a:t>In-context learning is highly sensitive to prompt format (training sets and  patterns/verbalizers)</a:t>
            </a:r>
          </a:p>
        </p:txBody>
      </p:sp>
    </p:spTree>
    <p:extLst>
      <p:ext uri="{BB962C8B-B14F-4D97-AF65-F5344CB8AC3E}">
        <p14:creationId xmlns:p14="http://schemas.microsoft.com/office/powerpoint/2010/main" val="13548107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0">
            <a:extLst>
              <a:ext uri="{FF2B5EF4-FFF2-40B4-BE49-F238E27FC236}">
                <a16:creationId xmlns:a16="http://schemas.microsoft.com/office/drawing/2014/main" id="{3E7187D1-B525-F3BA-6699-EC69A4484194}"/>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ABAB0B06-4F11-2470-24AD-2AA5E134D3C7}"/>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12" name="Google Shape;138;g1501cc781cf_0_0">
            <a:extLst>
              <a:ext uri="{FF2B5EF4-FFF2-40B4-BE49-F238E27FC236}">
                <a16:creationId xmlns:a16="http://schemas.microsoft.com/office/drawing/2014/main" id="{16C42C55-2C90-CBE8-FEC8-4CCB352A4E98}"/>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0">
            <a:extLst>
              <a:ext uri="{FF2B5EF4-FFF2-40B4-BE49-F238E27FC236}">
                <a16:creationId xmlns:a16="http://schemas.microsoft.com/office/drawing/2014/main" id="{B7DEDB93-8B19-155C-6E73-32DAC877963B}"/>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7D32444B-B5F2-08BB-373A-24B4624FD61C}"/>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14" name="Google Shape;138;g1501cc781cf_0_0">
            <a:extLst>
              <a:ext uri="{FF2B5EF4-FFF2-40B4-BE49-F238E27FC236}">
                <a16:creationId xmlns:a16="http://schemas.microsoft.com/office/drawing/2014/main" id="{7F2A2B62-2241-9618-7304-15384F5EC71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40">
            <a:extLst>
              <a:ext uri="{FF2B5EF4-FFF2-40B4-BE49-F238E27FC236}">
                <a16:creationId xmlns:a16="http://schemas.microsoft.com/office/drawing/2014/main" id="{B36A05E8-D94D-C4BC-9E45-44B06EB1C96A}"/>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0DE90053-1286-6D41-0C32-A856B803D8BE}"/>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grpSp>
        <p:nvGrpSpPr>
          <p:cNvPr id="15" name="object 15"/>
          <p:cNvGrpSpPr/>
          <p:nvPr/>
        </p:nvGrpSpPr>
        <p:grpSpPr>
          <a:xfrm>
            <a:off x="1214706" y="1169661"/>
            <a:ext cx="845819" cy="680720"/>
            <a:chOff x="1214706" y="1169661"/>
            <a:chExt cx="845819" cy="680720"/>
          </a:xfrm>
        </p:grpSpPr>
        <p:sp>
          <p:nvSpPr>
            <p:cNvPr id="16" name="object 16"/>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7" name="object 17"/>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8" name="object 18"/>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1025079" y="2350387"/>
            <a:ext cx="41275" cy="334645"/>
            <a:chOff x="1025079" y="2350387"/>
            <a:chExt cx="41275" cy="334645"/>
          </a:xfrm>
        </p:grpSpPr>
        <p:sp>
          <p:nvSpPr>
            <p:cNvPr id="27" name="object 27"/>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sp>
        <p:nvSpPr>
          <p:cNvPr id="35" name="Google Shape;138;g1501cc781cf_0_0">
            <a:extLst>
              <a:ext uri="{FF2B5EF4-FFF2-40B4-BE49-F238E27FC236}">
                <a16:creationId xmlns:a16="http://schemas.microsoft.com/office/drawing/2014/main" id="{10D16D18-8083-626F-D510-5157397D5D20}"/>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5" name="object 15"/>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16" name="object 16"/>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7" name="object 17"/>
          <p:cNvGrpSpPr/>
          <p:nvPr/>
        </p:nvGrpSpPr>
        <p:grpSpPr>
          <a:xfrm>
            <a:off x="3119707" y="1169661"/>
            <a:ext cx="845819" cy="680720"/>
            <a:chOff x="3119707" y="1169661"/>
            <a:chExt cx="845819" cy="680720"/>
          </a:xfrm>
        </p:grpSpPr>
        <p:sp>
          <p:nvSpPr>
            <p:cNvPr id="18" name="object 18"/>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9" name="object 19"/>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0" name="object 20"/>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1" name="object 21"/>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2" name="object 22"/>
          <p:cNvGrpSpPr/>
          <p:nvPr/>
        </p:nvGrpSpPr>
        <p:grpSpPr>
          <a:xfrm>
            <a:off x="1025079" y="2350387"/>
            <a:ext cx="41275" cy="334645"/>
            <a:chOff x="1025079" y="2350387"/>
            <a:chExt cx="41275" cy="334645"/>
          </a:xfrm>
        </p:grpSpPr>
        <p:sp>
          <p:nvSpPr>
            <p:cNvPr id="23" name="object 23"/>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4" name="object 24"/>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5" name="object 25"/>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26" name="object 26"/>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27" name="object 27"/>
          <p:cNvGrpSpPr/>
          <p:nvPr/>
        </p:nvGrpSpPr>
        <p:grpSpPr>
          <a:xfrm>
            <a:off x="4957006" y="747194"/>
            <a:ext cx="3547110" cy="2639060"/>
            <a:chOff x="4957006" y="747194"/>
            <a:chExt cx="3547110" cy="2639060"/>
          </a:xfrm>
        </p:grpSpPr>
        <p:pic>
          <p:nvPicPr>
            <p:cNvPr id="28" name="object 28"/>
            <p:cNvPicPr/>
            <p:nvPr/>
          </p:nvPicPr>
          <p:blipFill>
            <a:blip r:embed="rId2" cstate="print"/>
            <a:stretch>
              <a:fillRect/>
            </a:stretch>
          </p:blipFill>
          <p:spPr>
            <a:xfrm>
              <a:off x="5135860" y="937735"/>
              <a:ext cx="3003171" cy="2156807"/>
            </a:xfrm>
            <a:prstGeom prst="rect">
              <a:avLst/>
            </a:prstGeom>
          </p:spPr>
        </p:pic>
        <p:sp>
          <p:nvSpPr>
            <p:cNvPr id="29" name="object 29"/>
            <p:cNvSpPr/>
            <p:nvPr/>
          </p:nvSpPr>
          <p:spPr>
            <a:xfrm>
              <a:off x="4957000" y="747204"/>
              <a:ext cx="3547110" cy="2639060"/>
            </a:xfrm>
            <a:custGeom>
              <a:avLst/>
              <a:gdLst/>
              <a:ahLst/>
              <a:cxnLst/>
              <a:rect l="l" t="t" r="r" b="b"/>
              <a:pathLst>
                <a:path w="3547109" h="2639060">
                  <a:moveTo>
                    <a:pt x="3546500" y="45948"/>
                  </a:moveTo>
                  <a:lnTo>
                    <a:pt x="2745600" y="45948"/>
                  </a:lnTo>
                  <a:lnTo>
                    <a:pt x="2745600" y="0"/>
                  </a:lnTo>
                  <a:lnTo>
                    <a:pt x="0" y="0"/>
                  </a:lnTo>
                  <a:lnTo>
                    <a:pt x="0" y="289801"/>
                  </a:lnTo>
                  <a:lnTo>
                    <a:pt x="800900" y="289801"/>
                  </a:lnTo>
                  <a:lnTo>
                    <a:pt x="800900" y="2638844"/>
                  </a:lnTo>
                  <a:lnTo>
                    <a:pt x="3546500" y="2638844"/>
                  </a:lnTo>
                  <a:lnTo>
                    <a:pt x="3546500" y="45948"/>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0" name="object 30"/>
            <p:cNvSpPr/>
            <p:nvPr/>
          </p:nvSpPr>
          <p:spPr>
            <a:xfrm>
              <a:off x="5765528"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1" name="object 31"/>
          <p:cNvGrpSpPr/>
          <p:nvPr/>
        </p:nvGrpSpPr>
        <p:grpSpPr>
          <a:xfrm>
            <a:off x="4327062" y="1413862"/>
            <a:ext cx="482600" cy="238760"/>
            <a:chOff x="4327062" y="1413862"/>
            <a:chExt cx="482600" cy="238760"/>
          </a:xfrm>
        </p:grpSpPr>
        <p:sp>
          <p:nvSpPr>
            <p:cNvPr id="32" name="object 32"/>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3" name="object 33"/>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4" name="object 34"/>
          <p:cNvGrpSpPr/>
          <p:nvPr/>
        </p:nvGrpSpPr>
        <p:grpSpPr>
          <a:xfrm>
            <a:off x="1214706" y="1169661"/>
            <a:ext cx="845819" cy="680720"/>
            <a:chOff x="1214706" y="1169661"/>
            <a:chExt cx="845819" cy="680720"/>
          </a:xfrm>
        </p:grpSpPr>
        <p:sp>
          <p:nvSpPr>
            <p:cNvPr id="35" name="object 35"/>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6" name="object 36"/>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37" name="object 37"/>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1" name="Title 40">
            <a:extLst>
              <a:ext uri="{FF2B5EF4-FFF2-40B4-BE49-F238E27FC236}">
                <a16:creationId xmlns:a16="http://schemas.microsoft.com/office/drawing/2014/main" id="{67C714D7-96E1-9A69-F98D-87FC7A06950E}"/>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0C709AD2-D1D1-1499-8251-D2D5C0C6708B}"/>
              </a:ext>
            </a:extLst>
          </p:cNvPr>
          <p:cNvSpPr>
            <a:spLocks noGrp="1"/>
          </p:cNvSpPr>
          <p:nvPr>
            <p:ph type="body" sz="quarter" idx="16"/>
          </p:nvPr>
        </p:nvSpPr>
        <p:spPr/>
        <p:txBody>
          <a:bodyPr/>
          <a:lstStyle/>
          <a:p>
            <a:endParaRPr lang="en-US"/>
          </a:p>
        </p:txBody>
      </p:sp>
      <p:sp>
        <p:nvSpPr>
          <p:cNvPr id="42" name="TextBox 41">
            <a:extLst>
              <a:ext uri="{FF2B5EF4-FFF2-40B4-BE49-F238E27FC236}">
                <a16:creationId xmlns:a16="http://schemas.microsoft.com/office/drawing/2014/main" id="{638149FB-919F-DFA0-C512-6A109DF68FCC}"/>
              </a:ext>
            </a:extLst>
          </p:cNvPr>
          <p:cNvSpPr txBox="1"/>
          <p:nvPr/>
        </p:nvSpPr>
        <p:spPr>
          <a:xfrm>
            <a:off x="2629586" y="3688443"/>
            <a:ext cx="6248730" cy="830997"/>
          </a:xfrm>
          <a:prstGeom prst="rect">
            <a:avLst/>
          </a:prstGeom>
          <a:noFill/>
        </p:spPr>
        <p:txBody>
          <a:bodyPr wrap="square">
            <a:spAutoFit/>
          </a:bodyPr>
          <a:lstStyle/>
          <a:p>
            <a:pPr algn="ctr"/>
            <a:r>
              <a:rPr lang="en-US" sz="2400" dirty="0">
                <a:latin typeface="Corbel" panose="020B0503020204020204" pitchFamily="34" charset="0"/>
              </a:rPr>
              <a:t>In-context learning is highly sensitive to prompt format (training sets and  patterns/verbalizers)</a:t>
            </a:r>
          </a:p>
        </p:txBody>
      </p:sp>
      <p:sp>
        <p:nvSpPr>
          <p:cNvPr id="43" name="Google Shape;138;g1501cc781cf_0_0">
            <a:extLst>
              <a:ext uri="{FF2B5EF4-FFF2-40B4-BE49-F238E27FC236}">
                <a16:creationId xmlns:a16="http://schemas.microsoft.com/office/drawing/2014/main" id="{FBADF79A-B298-93D7-3E57-8CE857C589E9}"/>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4" name="object 7">
            <a:extLst>
              <a:ext uri="{FF2B5EF4-FFF2-40B4-BE49-F238E27FC236}">
                <a16:creationId xmlns:a16="http://schemas.microsoft.com/office/drawing/2014/main" id="{5A181F0E-CF41-3E94-A786-E850ED1221CE}"/>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0">
            <a:extLst>
              <a:ext uri="{FF2B5EF4-FFF2-40B4-BE49-F238E27FC236}">
                <a16:creationId xmlns:a16="http://schemas.microsoft.com/office/drawing/2014/main" id="{B26B0396-165C-6685-4F26-5165B75D1907}"/>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06AF2EEA-5B1A-80F6-FCD8-B51C512BC393}"/>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p:nvPr/>
        </p:nvSpPr>
        <p:spPr>
          <a:xfrm>
            <a:off x="16894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2" name="object 12"/>
          <p:cNvGraphicFramePr>
            <a:graphicFrameLocks noGrp="1"/>
          </p:cNvGraphicFramePr>
          <p:nvPr/>
        </p:nvGraphicFramePr>
        <p:xfrm>
          <a:off x="17990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L="174625">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L="174625">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3" name="object 13"/>
          <p:cNvSpPr/>
          <p:nvPr/>
        </p:nvSpPr>
        <p:spPr>
          <a:xfrm>
            <a:off x="16892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4" name="object 14"/>
          <p:cNvGrpSpPr/>
          <p:nvPr/>
        </p:nvGrpSpPr>
        <p:grpSpPr>
          <a:xfrm>
            <a:off x="170786" y="1169661"/>
            <a:ext cx="845819" cy="680720"/>
            <a:chOff x="170786" y="1169661"/>
            <a:chExt cx="845819" cy="680720"/>
          </a:xfrm>
        </p:grpSpPr>
        <p:sp>
          <p:nvSpPr>
            <p:cNvPr id="15" name="object 15"/>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6" name="object 16"/>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7" name="object 17"/>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2320479" y="2350387"/>
            <a:ext cx="41275" cy="334645"/>
            <a:chOff x="2320479" y="2350387"/>
            <a:chExt cx="41275" cy="334645"/>
          </a:xfrm>
        </p:grpSpPr>
        <p:sp>
          <p:nvSpPr>
            <p:cNvPr id="27" name="object 27"/>
            <p:cNvSpPr/>
            <p:nvPr/>
          </p:nvSpPr>
          <p:spPr>
            <a:xfrm>
              <a:off x="2340974"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23252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23252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24409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1" name="object 31"/>
          <p:cNvGrpSpPr/>
          <p:nvPr/>
        </p:nvGrpSpPr>
        <p:grpSpPr>
          <a:xfrm>
            <a:off x="4957006" y="770073"/>
            <a:ext cx="3806190" cy="2616200"/>
            <a:chOff x="4957006" y="770073"/>
            <a:chExt cx="3806190" cy="2616200"/>
          </a:xfrm>
        </p:grpSpPr>
        <p:pic>
          <p:nvPicPr>
            <p:cNvPr id="32" name="object 32"/>
            <p:cNvPicPr/>
            <p:nvPr/>
          </p:nvPicPr>
          <p:blipFill>
            <a:blip r:embed="rId2" cstate="print"/>
            <a:stretch>
              <a:fillRect/>
            </a:stretch>
          </p:blipFill>
          <p:spPr>
            <a:xfrm>
              <a:off x="5135860" y="937735"/>
              <a:ext cx="3003171" cy="2156807"/>
            </a:xfrm>
            <a:prstGeom prst="rect">
              <a:avLst/>
            </a:prstGeom>
          </p:spPr>
        </p:pic>
        <p:sp>
          <p:nvSpPr>
            <p:cNvPr id="33" name="object 33"/>
            <p:cNvSpPr/>
            <p:nvPr/>
          </p:nvSpPr>
          <p:spPr>
            <a:xfrm>
              <a:off x="4957000" y="770077"/>
              <a:ext cx="3806190" cy="2616200"/>
            </a:xfrm>
            <a:custGeom>
              <a:avLst/>
              <a:gdLst/>
              <a:ahLst/>
              <a:cxnLst/>
              <a:rect l="l" t="t" r="r" b="b"/>
              <a:pathLst>
                <a:path w="3806190" h="2616200">
                  <a:moveTo>
                    <a:pt x="3805605" y="23075"/>
                  </a:moveTo>
                  <a:lnTo>
                    <a:pt x="2745600" y="23075"/>
                  </a:lnTo>
                  <a:lnTo>
                    <a:pt x="2745600" y="0"/>
                  </a:lnTo>
                  <a:lnTo>
                    <a:pt x="0" y="0"/>
                  </a:lnTo>
                  <a:lnTo>
                    <a:pt x="0" y="289801"/>
                  </a:lnTo>
                  <a:lnTo>
                    <a:pt x="1060005" y="289801"/>
                  </a:lnTo>
                  <a:lnTo>
                    <a:pt x="1060005" y="2615971"/>
                  </a:lnTo>
                  <a:lnTo>
                    <a:pt x="3805605" y="2615971"/>
                  </a:lnTo>
                  <a:lnTo>
                    <a:pt x="3805605" y="2307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6024634"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5" name="object 35"/>
          <p:cNvGrpSpPr/>
          <p:nvPr/>
        </p:nvGrpSpPr>
        <p:grpSpPr>
          <a:xfrm>
            <a:off x="4327062" y="1413862"/>
            <a:ext cx="482600" cy="238760"/>
            <a:chOff x="4327062" y="1413862"/>
            <a:chExt cx="482600" cy="238760"/>
          </a:xfrm>
        </p:grpSpPr>
        <p:sp>
          <p:nvSpPr>
            <p:cNvPr id="36" name="object 36"/>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7" name="object 37"/>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8" name="object 38"/>
          <p:cNvGrpSpPr/>
          <p:nvPr/>
        </p:nvGrpSpPr>
        <p:grpSpPr>
          <a:xfrm>
            <a:off x="1214706" y="1169661"/>
            <a:ext cx="845819" cy="680720"/>
            <a:chOff x="1214706" y="1169661"/>
            <a:chExt cx="845819" cy="680720"/>
          </a:xfrm>
        </p:grpSpPr>
        <p:sp>
          <p:nvSpPr>
            <p:cNvPr id="39" name="object 39"/>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0" name="object 40"/>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1" name="object 41"/>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7" name="Google Shape;138;g1501cc781cf_0_0">
            <a:extLst>
              <a:ext uri="{FF2B5EF4-FFF2-40B4-BE49-F238E27FC236}">
                <a16:creationId xmlns:a16="http://schemas.microsoft.com/office/drawing/2014/main" id="{3BF18416-E0A9-816E-4AA2-B1F2F0D82146}"/>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8" name="object 7">
            <a:extLst>
              <a:ext uri="{FF2B5EF4-FFF2-40B4-BE49-F238E27FC236}">
                <a16:creationId xmlns:a16="http://schemas.microsoft.com/office/drawing/2014/main" id="{766A8E5B-A82D-1F9F-9A5D-2A6A5E447105}"/>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CCA2-11EB-286B-3D7A-3BF8F0439F55}"/>
              </a:ext>
            </a:extLst>
          </p:cNvPr>
          <p:cNvSpPr>
            <a:spLocks noGrp="1"/>
          </p:cNvSpPr>
          <p:nvPr>
            <p:ph type="title"/>
          </p:nvPr>
        </p:nvSpPr>
        <p:spPr/>
        <p:txBody>
          <a:bodyPr/>
          <a:lstStyle/>
          <a:p>
            <a:r>
              <a:rPr lang="en-US" dirty="0"/>
              <a:t>Fine-tuning Pre-trained Models</a:t>
            </a:r>
          </a:p>
        </p:txBody>
      </p:sp>
      <p:sp>
        <p:nvSpPr>
          <p:cNvPr id="3" name="Text Placeholder 2">
            <a:extLst>
              <a:ext uri="{FF2B5EF4-FFF2-40B4-BE49-F238E27FC236}">
                <a16:creationId xmlns:a16="http://schemas.microsoft.com/office/drawing/2014/main" id="{4CF9978E-2D2F-6F42-FC89-FB83955EA1B8}"/>
              </a:ext>
            </a:extLst>
          </p:cNvPr>
          <p:cNvSpPr>
            <a:spLocks noGrp="1"/>
          </p:cNvSpPr>
          <p:nvPr>
            <p:ph type="body" sz="quarter" idx="16"/>
          </p:nvPr>
        </p:nvSpPr>
        <p:spPr/>
        <p:txBody>
          <a:bodyPr/>
          <a:lstStyle/>
          <a:p>
            <a:r>
              <a:rPr lang="en-US" dirty="0"/>
              <a:t>In fine-tuning we need to updating and storing all the parameters of  the LM</a:t>
            </a:r>
          </a:p>
          <a:p>
            <a:pPr lvl="1"/>
            <a:r>
              <a:rPr lang="en-US" dirty="0"/>
              <a:t>We would need to store a copy of the LM for each task</a:t>
            </a:r>
          </a:p>
          <a:p>
            <a:pPr lvl="1"/>
            <a:endParaRPr lang="en-US" dirty="0"/>
          </a:p>
          <a:p>
            <a:r>
              <a:rPr lang="en-US" dirty="0"/>
              <a:t>With large models, storage management becomes difficult</a:t>
            </a:r>
          </a:p>
          <a:p>
            <a:pPr lvl="1"/>
            <a:r>
              <a:rPr lang="en-US" dirty="0"/>
              <a:t>E.g., A model of size 170B parameters requires ~340Gb of storage</a:t>
            </a:r>
          </a:p>
          <a:p>
            <a:pPr lvl="1"/>
            <a:r>
              <a:rPr lang="en-US" dirty="0"/>
              <a:t>If you fine-tune a separate model for 100 tasks:</a:t>
            </a:r>
          </a:p>
          <a:p>
            <a:pPr lvl="2"/>
            <a:r>
              <a:rPr lang="en-US" dirty="0"/>
              <a:t>340 * 100 = 34 TB of storage!</a:t>
            </a:r>
          </a:p>
          <a:p>
            <a:endParaRPr lang="en-US" dirty="0"/>
          </a:p>
          <a:p>
            <a:endParaRPr lang="en-US" dirty="0"/>
          </a:p>
        </p:txBody>
      </p:sp>
    </p:spTree>
    <p:extLst>
      <p:ext uri="{BB962C8B-B14F-4D97-AF65-F5344CB8AC3E}">
        <p14:creationId xmlns:p14="http://schemas.microsoft.com/office/powerpoint/2010/main" val="8872386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0">
            <a:extLst>
              <a:ext uri="{FF2B5EF4-FFF2-40B4-BE49-F238E27FC236}">
                <a16:creationId xmlns:a16="http://schemas.microsoft.com/office/drawing/2014/main" id="{B14D3631-72DB-C9DE-2083-44B9AF112215}"/>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D45EC180-6638-2B66-F218-7BA410E1D24D}"/>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txBox="1"/>
          <p:nvPr/>
        </p:nvSpPr>
        <p:spPr>
          <a:xfrm>
            <a:off x="2993526" y="42815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2" name="object 12"/>
          <p:cNvGrpSpPr/>
          <p:nvPr/>
        </p:nvGrpSpPr>
        <p:grpSpPr>
          <a:xfrm>
            <a:off x="3295858" y="4136287"/>
            <a:ext cx="1039494" cy="582295"/>
            <a:chOff x="3295858" y="4136287"/>
            <a:chExt cx="1039494" cy="582295"/>
          </a:xfrm>
        </p:grpSpPr>
        <p:sp>
          <p:nvSpPr>
            <p:cNvPr id="13" name="object 13"/>
            <p:cNvSpPr/>
            <p:nvPr/>
          </p:nvSpPr>
          <p:spPr>
            <a:xfrm>
              <a:off x="3300621" y="4141049"/>
              <a:ext cx="1029969" cy="572770"/>
            </a:xfrm>
            <a:custGeom>
              <a:avLst/>
              <a:gdLst/>
              <a:ahLst/>
              <a:cxnLst/>
              <a:rect l="l" t="t" r="r" b="b"/>
              <a:pathLst>
                <a:path w="1029970" h="572770">
                  <a:moveTo>
                    <a:pt x="934148"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4" name="object 14"/>
            <p:cNvSpPr/>
            <p:nvPr/>
          </p:nvSpPr>
          <p:spPr>
            <a:xfrm>
              <a:off x="3300621" y="4141049"/>
              <a:ext cx="1029969" cy="572770"/>
            </a:xfrm>
            <a:custGeom>
              <a:avLst/>
              <a:gdLst/>
              <a:ahLst/>
              <a:cxnLst/>
              <a:rect l="l" t="t" r="r" b="b"/>
              <a:pathLst>
                <a:path w="1029970" h="572770">
                  <a:moveTo>
                    <a:pt x="0" y="95451"/>
                  </a:move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5" name="object 15"/>
          <p:cNvSpPr txBox="1"/>
          <p:nvPr/>
        </p:nvSpPr>
        <p:spPr>
          <a:xfrm>
            <a:off x="3429291" y="4237661"/>
            <a:ext cx="772795" cy="347275"/>
          </a:xfrm>
          <a:prstGeom prst="rect">
            <a:avLst/>
          </a:prstGeom>
        </p:spPr>
        <p:txBody>
          <a:bodyPr vert="horz" wrap="square" lIns="0" tIns="8890" rIns="0" bIns="0" rtlCol="0">
            <a:spAutoFit/>
          </a:bodyPr>
          <a:lstStyle/>
          <a:p>
            <a:pPr marL="260350" marR="5080" indent="-24828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#10</a:t>
            </a:r>
            <a:endParaRPr sz="1100" dirty="0">
              <a:latin typeface="Corbel" panose="020B0503020204020204" pitchFamily="34" charset="0"/>
            </a:endParaRPr>
          </a:p>
        </p:txBody>
      </p:sp>
      <p:sp>
        <p:nvSpPr>
          <p:cNvPr id="16" name="object 16"/>
          <p:cNvSpPr/>
          <p:nvPr/>
        </p:nvSpPr>
        <p:spPr>
          <a:xfrm>
            <a:off x="3190580"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7" name="object 17"/>
          <p:cNvGraphicFramePr>
            <a:graphicFrameLocks noGrp="1"/>
          </p:cNvGraphicFramePr>
          <p:nvPr/>
        </p:nvGraphicFramePr>
        <p:xfrm>
          <a:off x="3300218"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R="166370" algn="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R="166370" algn="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p:nvPr/>
        </p:nvSpPr>
        <p:spPr>
          <a:xfrm>
            <a:off x="3190371"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9" name="object 19"/>
          <p:cNvGrpSpPr/>
          <p:nvPr/>
        </p:nvGrpSpPr>
        <p:grpSpPr>
          <a:xfrm>
            <a:off x="170786" y="1169661"/>
            <a:ext cx="845819" cy="680720"/>
            <a:chOff x="170786" y="1169661"/>
            <a:chExt cx="845819" cy="680720"/>
          </a:xfrm>
        </p:grpSpPr>
        <p:sp>
          <p:nvSpPr>
            <p:cNvPr id="20" name="object 20"/>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1" name="object 21"/>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2" name="object 22"/>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23" name="object 23"/>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24" name="object 24"/>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5" name="object 25"/>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6" name="object 26"/>
          <p:cNvGrpSpPr/>
          <p:nvPr/>
        </p:nvGrpSpPr>
        <p:grpSpPr>
          <a:xfrm>
            <a:off x="3119707" y="1169661"/>
            <a:ext cx="845819" cy="680720"/>
            <a:chOff x="3119707" y="1169661"/>
            <a:chExt cx="845819" cy="680720"/>
          </a:xfrm>
        </p:grpSpPr>
        <p:sp>
          <p:nvSpPr>
            <p:cNvPr id="27" name="object 27"/>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8" name="object 28"/>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9" name="object 29"/>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30" name="object 30"/>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31" name="object 31"/>
          <p:cNvGrpSpPr/>
          <p:nvPr/>
        </p:nvGrpSpPr>
        <p:grpSpPr>
          <a:xfrm>
            <a:off x="3821600" y="2350387"/>
            <a:ext cx="41275" cy="334645"/>
            <a:chOff x="3821600" y="2350387"/>
            <a:chExt cx="41275" cy="334645"/>
          </a:xfrm>
        </p:grpSpPr>
        <p:sp>
          <p:nvSpPr>
            <p:cNvPr id="32" name="object 32"/>
            <p:cNvSpPr/>
            <p:nvPr/>
          </p:nvSpPr>
          <p:spPr>
            <a:xfrm>
              <a:off x="3842096"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33" name="object 33"/>
            <p:cNvSpPr/>
            <p:nvPr/>
          </p:nvSpPr>
          <p:spPr>
            <a:xfrm>
              <a:off x="3826363"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3826363"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5" name="object 35"/>
          <p:cNvSpPr txBox="1"/>
          <p:nvPr/>
        </p:nvSpPr>
        <p:spPr>
          <a:xfrm>
            <a:off x="3942067"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6" name="object 36"/>
          <p:cNvGrpSpPr/>
          <p:nvPr/>
        </p:nvGrpSpPr>
        <p:grpSpPr>
          <a:xfrm>
            <a:off x="4956998" y="770074"/>
            <a:ext cx="3247390" cy="2324735"/>
            <a:chOff x="4956998" y="770074"/>
            <a:chExt cx="3247390" cy="2324735"/>
          </a:xfrm>
        </p:grpSpPr>
        <p:pic>
          <p:nvPicPr>
            <p:cNvPr id="37" name="object 37"/>
            <p:cNvPicPr/>
            <p:nvPr/>
          </p:nvPicPr>
          <p:blipFill>
            <a:blip r:embed="rId2" cstate="print"/>
            <a:stretch>
              <a:fillRect/>
            </a:stretch>
          </p:blipFill>
          <p:spPr>
            <a:xfrm>
              <a:off x="5135860" y="937735"/>
              <a:ext cx="3003171" cy="2156807"/>
            </a:xfrm>
            <a:prstGeom prst="rect">
              <a:avLst/>
            </a:prstGeom>
          </p:spPr>
        </p:pic>
        <p:sp>
          <p:nvSpPr>
            <p:cNvPr id="38" name="object 38"/>
            <p:cNvSpPr/>
            <p:nvPr/>
          </p:nvSpPr>
          <p:spPr>
            <a:xfrm>
              <a:off x="4956998" y="770074"/>
              <a:ext cx="3247390" cy="290195"/>
            </a:xfrm>
            <a:custGeom>
              <a:avLst/>
              <a:gdLst/>
              <a:ahLst/>
              <a:cxnLst/>
              <a:rect l="l" t="t" r="r" b="b"/>
              <a:pathLst>
                <a:path w="3247390" h="290194">
                  <a:moveTo>
                    <a:pt x="3246899" y="289799"/>
                  </a:moveTo>
                  <a:lnTo>
                    <a:pt x="0" y="289799"/>
                  </a:lnTo>
                  <a:lnTo>
                    <a:pt x="0" y="0"/>
                  </a:lnTo>
                  <a:lnTo>
                    <a:pt x="3246899" y="0"/>
                  </a:lnTo>
                  <a:lnTo>
                    <a:pt x="3246899" y="2897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pSp>
      <p:grpSp>
        <p:nvGrpSpPr>
          <p:cNvPr id="39" name="object 39"/>
          <p:cNvGrpSpPr/>
          <p:nvPr/>
        </p:nvGrpSpPr>
        <p:grpSpPr>
          <a:xfrm>
            <a:off x="4327062" y="1413862"/>
            <a:ext cx="482600" cy="238760"/>
            <a:chOff x="4327062" y="1413862"/>
            <a:chExt cx="482600" cy="238760"/>
          </a:xfrm>
        </p:grpSpPr>
        <p:sp>
          <p:nvSpPr>
            <p:cNvPr id="40" name="object 40"/>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1" name="object 41"/>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42" name="object 42"/>
          <p:cNvGrpSpPr/>
          <p:nvPr/>
        </p:nvGrpSpPr>
        <p:grpSpPr>
          <a:xfrm>
            <a:off x="1214706" y="1169661"/>
            <a:ext cx="845819" cy="680720"/>
            <a:chOff x="1214706" y="1169661"/>
            <a:chExt cx="845819" cy="680720"/>
          </a:xfrm>
        </p:grpSpPr>
        <p:sp>
          <p:nvSpPr>
            <p:cNvPr id="43" name="object 43"/>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4" name="object 44"/>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5" name="object 45"/>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50" name="TextBox 49">
            <a:extLst>
              <a:ext uri="{FF2B5EF4-FFF2-40B4-BE49-F238E27FC236}">
                <a16:creationId xmlns:a16="http://schemas.microsoft.com/office/drawing/2014/main" id="{CDC472FF-E1D6-FEFE-11DF-4B2F1188AE8A}"/>
              </a:ext>
            </a:extLst>
          </p:cNvPr>
          <p:cNvSpPr txBox="1"/>
          <p:nvPr/>
        </p:nvSpPr>
        <p:spPr>
          <a:xfrm>
            <a:off x="4920422" y="3818391"/>
            <a:ext cx="3787122" cy="707886"/>
          </a:xfrm>
          <a:prstGeom prst="rect">
            <a:avLst/>
          </a:prstGeom>
          <a:noFill/>
        </p:spPr>
        <p:txBody>
          <a:bodyPr wrap="square">
            <a:spAutoFit/>
          </a:bodyPr>
          <a:lstStyle/>
          <a:p>
            <a:pPr algn="ctr"/>
            <a:r>
              <a:rPr lang="en-US" sz="2000" dirty="0">
                <a:latin typeface="Corbel" panose="020B0503020204020204" pitchFamily="34" charset="0"/>
              </a:rPr>
              <a:t>The choice of demonstrations and their order is quite important. </a:t>
            </a:r>
          </a:p>
        </p:txBody>
      </p:sp>
      <p:sp>
        <p:nvSpPr>
          <p:cNvPr id="51" name="Google Shape;138;g1501cc781cf_0_0">
            <a:extLst>
              <a:ext uri="{FF2B5EF4-FFF2-40B4-BE49-F238E27FC236}">
                <a16:creationId xmlns:a16="http://schemas.microsoft.com/office/drawing/2014/main" id="{34793971-5D80-4701-D29C-651BA389120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52" name="object 7">
            <a:extLst>
              <a:ext uri="{FF2B5EF4-FFF2-40B4-BE49-F238E27FC236}">
                <a16:creationId xmlns:a16="http://schemas.microsoft.com/office/drawing/2014/main" id="{F8A0DCEC-94A1-4829-F5F3-186FBE062154}"/>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type="body" sz="quarter" idx="16"/>
          </p:nvPr>
        </p:nvSpPr>
        <p:spPr>
          <a:xfrm>
            <a:off x="533919" y="1164226"/>
            <a:ext cx="8085415" cy="3077573"/>
          </a:xfrm>
        </p:spPr>
        <p:txBody>
          <a:bodyPr/>
          <a:lstStyle/>
          <a:p>
            <a:r>
              <a:rPr lang="en-US" dirty="0"/>
              <a:t>Framing of prompts matters a lot.  </a:t>
            </a:r>
          </a:p>
        </p:txBody>
      </p:sp>
      <p:sp>
        <p:nvSpPr>
          <p:cNvPr id="4" name="object 7">
            <a:extLst>
              <a:ext uri="{FF2B5EF4-FFF2-40B4-BE49-F238E27FC236}">
                <a16:creationId xmlns:a16="http://schemas.microsoft.com/office/drawing/2014/main" id="{A0CC89AA-4044-3582-DB7D-C1610D420FF8}"/>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2"/>
              </a:rPr>
              <a:t>[</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hlinkClick r:id="rId2"/>
              </a:rPr>
              <a:t>Reframing Instructional Prompts to GPTk's Language.</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2"/>
              </a:rPr>
              <a:t>Mishra</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et</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al. 2021</a:t>
            </a:r>
            <a:r>
              <a:rPr lang="en-US" sz="1250" spc="-5"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
        <p:nvSpPr>
          <p:cNvPr id="6" name="TextBox 5">
            <a:extLst>
              <a:ext uri="{FF2B5EF4-FFF2-40B4-BE49-F238E27FC236}">
                <a16:creationId xmlns:a16="http://schemas.microsoft.com/office/drawing/2014/main" id="{661C54C3-2924-4F63-E596-8A4FC953C31B}"/>
              </a:ext>
            </a:extLst>
          </p:cNvPr>
          <p:cNvSpPr txBox="1"/>
          <p:nvPr/>
        </p:nvSpPr>
        <p:spPr>
          <a:xfrm>
            <a:off x="411234" y="1604784"/>
            <a:ext cx="4239966" cy="2677656"/>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Craft a question that requires commonsense to be answered. Based on the given context, craft a common-sense question, especially those that are LONG, INTERESTING, and COMPLEX. The goal is to write questions that are easy for humans and hard for AI machines! To create such questions, here are some suggestions: A. What may (or may not) be the plausible reason for an event? B. What may (or may not) happen before (or after, or during) an event?  ...</a:t>
            </a:r>
          </a:p>
        </p:txBody>
      </p:sp>
      <p:sp>
        <p:nvSpPr>
          <p:cNvPr id="7" name="TextBox 6">
            <a:extLst>
              <a:ext uri="{FF2B5EF4-FFF2-40B4-BE49-F238E27FC236}">
                <a16:creationId xmlns:a16="http://schemas.microsoft.com/office/drawing/2014/main" id="{2F847A40-8DA1-EE47-FA28-8E866C5B24D0}"/>
              </a:ext>
            </a:extLst>
          </p:cNvPr>
          <p:cNvSpPr txBox="1"/>
          <p:nvPr/>
        </p:nvSpPr>
        <p:spPr>
          <a:xfrm>
            <a:off x="5045273" y="1744256"/>
            <a:ext cx="3879966" cy="2246769"/>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Generate questions such that you use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happen’,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‘will ...?’,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‘why might’,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have caused’,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be true about’, </a:t>
            </a:r>
          </a:p>
          <a:p>
            <a:r>
              <a:rPr lang="en-US" dirty="0">
                <a:latin typeface="Consolas" panose="020B0609020204030204" pitchFamily="49" charset="0"/>
                <a:cs typeface="Consolas" panose="020B0609020204030204" pitchFamily="49" charset="0"/>
              </a:rPr>
              <a:t> - ‘what is probably true about’,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must’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and similar phrases in your question based on the input context.</a:t>
            </a:r>
          </a:p>
        </p:txBody>
      </p:sp>
      <p:sp>
        <p:nvSpPr>
          <p:cNvPr id="8" name="Right Arrow 7">
            <a:extLst>
              <a:ext uri="{FF2B5EF4-FFF2-40B4-BE49-F238E27FC236}">
                <a16:creationId xmlns:a16="http://schemas.microsoft.com/office/drawing/2014/main" id="{91C0088F-0877-E279-3CBA-147B42E23953}"/>
              </a:ext>
            </a:extLst>
          </p:cNvPr>
          <p:cNvSpPr/>
          <p:nvPr/>
        </p:nvSpPr>
        <p:spPr>
          <a:xfrm>
            <a:off x="4647054" y="2594463"/>
            <a:ext cx="384696" cy="546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549845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type="body" sz="quarter" idx="16"/>
          </p:nvPr>
        </p:nvSpPr>
        <p:spPr/>
        <p:txBody>
          <a:bodyPr/>
          <a:lstStyle/>
          <a:p>
            <a:r>
              <a:rPr lang="en-US" dirty="0"/>
              <a:t>Prompts can often be phrased in a language that </a:t>
            </a:r>
            <a:br>
              <a:rPr lang="en-US" dirty="0"/>
            </a:br>
            <a:r>
              <a:rPr lang="en-US" dirty="0"/>
              <a:t>are easier to be understood by language models. </a:t>
            </a:r>
          </a:p>
          <a:p>
            <a:endParaRPr lang="en-US" dirty="0"/>
          </a:p>
          <a:p>
            <a:r>
              <a:rPr lang="en-US" dirty="0"/>
              <a:t>Generally, it is easier for LMs to follow </a:t>
            </a:r>
            <a:br>
              <a:rPr lang="en-US" dirty="0"/>
            </a:br>
            <a:r>
              <a:rPr lang="en-US" dirty="0"/>
              <a:t>shorter, crisp, itemized prompts. </a:t>
            </a:r>
          </a:p>
        </p:txBody>
      </p:sp>
      <p:pic>
        <p:nvPicPr>
          <p:cNvPr id="8" name="Picture 7" descr="Chart, line chart&#10;&#10;Description automatically generated">
            <a:extLst>
              <a:ext uri="{FF2B5EF4-FFF2-40B4-BE49-F238E27FC236}">
                <a16:creationId xmlns:a16="http://schemas.microsoft.com/office/drawing/2014/main" id="{4F8B7681-CEB6-92A6-0458-F369C52D4BCB}"/>
              </a:ext>
            </a:extLst>
          </p:cNvPr>
          <p:cNvPicPr>
            <a:picLocks noChangeAspect="1"/>
          </p:cNvPicPr>
          <p:nvPr/>
        </p:nvPicPr>
        <p:blipFill>
          <a:blip r:embed="rId2"/>
          <a:stretch>
            <a:fillRect/>
          </a:stretch>
        </p:blipFill>
        <p:spPr>
          <a:xfrm>
            <a:off x="5781601" y="988416"/>
            <a:ext cx="3129900" cy="3922058"/>
          </a:xfrm>
          <a:prstGeom prst="rect">
            <a:avLst/>
          </a:prstGeom>
        </p:spPr>
      </p:pic>
      <p:sp>
        <p:nvSpPr>
          <p:cNvPr id="5" name="object 7">
            <a:extLst>
              <a:ext uri="{FF2B5EF4-FFF2-40B4-BE49-F238E27FC236}">
                <a16:creationId xmlns:a16="http://schemas.microsoft.com/office/drawing/2014/main" id="{A1A88C78-CC5D-3D36-A2C6-7D8FF4DA7A62}"/>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3"/>
              </a:rPr>
              <a:t>[</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hlinkClick r:id="rId3"/>
              </a:rPr>
              <a:t>Reframing Instructional Prompts to GPTk's Language.</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3"/>
              </a:rPr>
              <a:t>Mishra</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et</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al. 2021</a:t>
            </a:r>
            <a:r>
              <a:rPr lang="en-US" sz="1250" spc="-5"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654266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F779-79B8-D930-1197-86FD0F4DA1FD}"/>
              </a:ext>
            </a:extLst>
          </p:cNvPr>
          <p:cNvSpPr>
            <a:spLocks noGrp="1"/>
          </p:cNvSpPr>
          <p:nvPr>
            <p:ph type="title"/>
          </p:nvPr>
        </p:nvSpPr>
        <p:spPr/>
        <p:txBody>
          <a:bodyPr>
            <a:normAutofit/>
          </a:bodyPr>
          <a:lstStyle/>
          <a:p>
            <a:r>
              <a:rPr lang="en-US" spc="-10" dirty="0"/>
              <a:t>Summary Thus Far </a:t>
            </a:r>
            <a:endParaRPr lang="en-US" dirty="0"/>
          </a:p>
        </p:txBody>
      </p:sp>
      <p:sp>
        <p:nvSpPr>
          <p:cNvPr id="3" name="Content Placeholder 2">
            <a:extLst>
              <a:ext uri="{FF2B5EF4-FFF2-40B4-BE49-F238E27FC236}">
                <a16:creationId xmlns:a16="http://schemas.microsoft.com/office/drawing/2014/main" id="{3D0C9998-03EA-36F2-0E66-53E78D9F0E2E}"/>
              </a:ext>
            </a:extLst>
          </p:cNvPr>
          <p:cNvSpPr>
            <a:spLocks noGrp="1"/>
          </p:cNvSpPr>
          <p:nvPr>
            <p:ph type="body" sz="quarter" idx="16"/>
          </p:nvPr>
        </p:nvSpPr>
        <p:spPr/>
        <p:txBody>
          <a:bodyPr/>
          <a:lstStyle/>
          <a:p>
            <a:r>
              <a:rPr lang="en-US" spc="-15" dirty="0">
                <a:latin typeface="Corbel" panose="020B0503020204020204" pitchFamily="34" charset="0"/>
                <a:cs typeface="Roboto"/>
              </a:rPr>
              <a:t>In-context learning: </a:t>
            </a:r>
          </a:p>
          <a:p>
            <a:pPr lvl="1"/>
            <a:r>
              <a:rPr lang="en-US" spc="-15" dirty="0">
                <a:latin typeface="Corbel" panose="020B0503020204020204" pitchFamily="34" charset="0"/>
                <a:cs typeface="Roboto"/>
              </a:rPr>
              <a:t>Pre-trained LMs imitated examples provided in their context. (why??)</a:t>
            </a:r>
          </a:p>
          <a:p>
            <a:pPr lvl="1"/>
            <a:endParaRPr lang="en-US" spc="-20" dirty="0">
              <a:solidFill>
                <a:srgbClr val="C00000"/>
              </a:solidFill>
              <a:latin typeface="Corbel" panose="020B0503020204020204" pitchFamily="34" charset="0"/>
              <a:cs typeface="Roboto"/>
            </a:endParaRPr>
          </a:p>
          <a:p>
            <a:r>
              <a:rPr lang="en-US" spc="-20" dirty="0">
                <a:latin typeface="Corbel" panose="020B0503020204020204" pitchFamily="34" charset="0"/>
                <a:cs typeface="Roboto"/>
              </a:rPr>
              <a:t>It </a:t>
            </a:r>
            <a:r>
              <a:rPr lang="en-US" spc="-25" dirty="0">
                <a:latin typeface="Corbel" panose="020B0503020204020204" pitchFamily="34" charset="0"/>
                <a:cs typeface="Roboto"/>
              </a:rPr>
              <a:t>turns </a:t>
            </a:r>
            <a:r>
              <a:rPr lang="en-US" spc="-20" dirty="0">
                <a:latin typeface="Corbel" panose="020B0503020204020204" pitchFamily="34" charset="0"/>
                <a:cs typeface="Roboto"/>
              </a:rPr>
              <a:t>out there is a </a:t>
            </a:r>
            <a:r>
              <a:rPr lang="en-US" spc="-20" dirty="0">
                <a:solidFill>
                  <a:srgbClr val="C00000"/>
                </a:solidFill>
                <a:latin typeface="Corbel" panose="020B0503020204020204" pitchFamily="34" charset="0"/>
                <a:cs typeface="Roboto"/>
              </a:rPr>
              <a:t>huge variance</a:t>
            </a:r>
            <a:r>
              <a:rPr lang="en-US" spc="-20" dirty="0">
                <a:latin typeface="Corbel" panose="020B0503020204020204" pitchFamily="34" charset="0"/>
                <a:cs typeface="Roboto"/>
              </a:rPr>
              <a:t> </a:t>
            </a:r>
            <a:r>
              <a:rPr lang="en-US" spc="-25" dirty="0">
                <a:latin typeface="Corbel" panose="020B0503020204020204" pitchFamily="34" charset="0"/>
                <a:cs typeface="Roboto"/>
              </a:rPr>
              <a:t>in </a:t>
            </a:r>
            <a:r>
              <a:rPr lang="en-US" spc="-10" dirty="0">
                <a:latin typeface="Corbel" panose="020B0503020204020204" pitchFamily="34" charset="0"/>
                <a:cs typeface="Roboto"/>
              </a:rPr>
              <a:t>performance depending on the encoding.</a:t>
            </a:r>
          </a:p>
          <a:p>
            <a:pPr lvl="1"/>
            <a:r>
              <a:rPr lang="en-US" spc="-20" dirty="0">
                <a:solidFill>
                  <a:srgbClr val="C00000"/>
                </a:solidFill>
                <a:latin typeface="Corbel" panose="020B0503020204020204" pitchFamily="34" charset="0"/>
                <a:cs typeface="Roboto"/>
              </a:rPr>
              <a:t>The choice of demonstrations, their order, wording, etc. </a:t>
            </a:r>
            <a:endParaRPr lang="en-US" spc="-45" dirty="0">
              <a:latin typeface="Corbel" panose="020B0503020204020204" pitchFamily="34" charset="0"/>
              <a:cs typeface="Roboto"/>
            </a:endParaRPr>
          </a:p>
          <a:p>
            <a:pPr lvl="1"/>
            <a:r>
              <a:rPr lang="en-US" spc="-45" dirty="0">
                <a:latin typeface="Corbel" panose="020B0503020204020204" pitchFamily="34" charset="0"/>
                <a:cs typeface="Roboto"/>
              </a:rPr>
              <a:t>You can treat them as hyper-parameters</a:t>
            </a:r>
          </a:p>
          <a:p>
            <a:pPr lvl="1"/>
            <a:r>
              <a:rPr lang="en-US" spc="-45" dirty="0">
                <a:latin typeface="Corbel" panose="020B0503020204020204" pitchFamily="34" charset="0"/>
                <a:cs typeface="Roboto"/>
              </a:rPr>
              <a:t>You</a:t>
            </a:r>
            <a:r>
              <a:rPr lang="en-US" spc="-5" dirty="0">
                <a:latin typeface="Corbel" panose="020B0503020204020204" pitchFamily="34" charset="0"/>
                <a:cs typeface="Roboto"/>
              </a:rPr>
              <a:t> </a:t>
            </a:r>
            <a:r>
              <a:rPr lang="en-US" spc="-20" dirty="0">
                <a:latin typeface="Corbel" panose="020B0503020204020204" pitchFamily="34" charset="0"/>
                <a:cs typeface="Roboto"/>
              </a:rPr>
              <a:t>should</a:t>
            </a:r>
            <a:r>
              <a:rPr lang="en-US" spc="-5" dirty="0">
                <a:latin typeface="Corbel" panose="020B0503020204020204" pitchFamily="34" charset="0"/>
                <a:cs typeface="Roboto"/>
              </a:rPr>
              <a:t> </a:t>
            </a:r>
            <a:r>
              <a:rPr lang="en-US" b="1" spc="-20" dirty="0">
                <a:latin typeface="Corbel" panose="020B0503020204020204" pitchFamily="34" charset="0"/>
                <a:cs typeface="Roboto"/>
              </a:rPr>
              <a:t>not</a:t>
            </a:r>
            <a:r>
              <a:rPr lang="en-US" spc="-5" dirty="0">
                <a:latin typeface="Corbel" panose="020B0503020204020204" pitchFamily="34" charset="0"/>
                <a:cs typeface="Roboto"/>
              </a:rPr>
              <a:t> </a:t>
            </a:r>
            <a:r>
              <a:rPr lang="en-US" spc="-10" dirty="0">
                <a:latin typeface="Corbel" panose="020B0503020204020204" pitchFamily="34" charset="0"/>
                <a:cs typeface="Roboto"/>
              </a:rPr>
              <a:t>choose</a:t>
            </a:r>
            <a:r>
              <a:rPr lang="en-US" spc="-5" dirty="0">
                <a:latin typeface="Corbel" panose="020B0503020204020204" pitchFamily="34" charset="0"/>
                <a:cs typeface="Roboto"/>
              </a:rPr>
              <a:t> these encodings </a:t>
            </a:r>
            <a:r>
              <a:rPr lang="en-US" spc="-10" dirty="0">
                <a:latin typeface="Corbel" panose="020B0503020204020204" pitchFamily="34" charset="0"/>
                <a:cs typeface="Roboto"/>
              </a:rPr>
              <a:t>based</a:t>
            </a:r>
            <a:r>
              <a:rPr lang="en-US" spc="-5" dirty="0">
                <a:latin typeface="Corbel" panose="020B0503020204020204" pitchFamily="34" charset="0"/>
                <a:cs typeface="Roboto"/>
              </a:rPr>
              <a:t> </a:t>
            </a:r>
            <a:r>
              <a:rPr lang="en-US" spc="-15" dirty="0">
                <a:latin typeface="Corbel" panose="020B0503020204020204" pitchFamily="34" charset="0"/>
                <a:cs typeface="Roboto"/>
              </a:rPr>
              <a:t>on</a:t>
            </a:r>
            <a:r>
              <a:rPr lang="en-US" dirty="0">
                <a:latin typeface="Corbel" panose="020B0503020204020204" pitchFamily="34" charset="0"/>
                <a:cs typeface="Roboto"/>
              </a:rPr>
              <a:t> </a:t>
            </a:r>
            <a:r>
              <a:rPr lang="en-US" spc="-15" dirty="0">
                <a:latin typeface="Corbel" panose="020B0503020204020204" pitchFamily="34" charset="0"/>
                <a:cs typeface="Roboto"/>
              </a:rPr>
              <a:t>the</a:t>
            </a:r>
            <a:r>
              <a:rPr lang="en-US" spc="-5" dirty="0">
                <a:latin typeface="Corbel" panose="020B0503020204020204" pitchFamily="34" charset="0"/>
                <a:cs typeface="Roboto"/>
              </a:rPr>
              <a:t> </a:t>
            </a:r>
            <a:r>
              <a:rPr lang="en-US" spc="-15" dirty="0">
                <a:latin typeface="Corbel" panose="020B0503020204020204" pitchFamily="34" charset="0"/>
                <a:cs typeface="Roboto"/>
              </a:rPr>
              <a:t>test</a:t>
            </a:r>
            <a:r>
              <a:rPr lang="en-US" spc="-5" dirty="0">
                <a:latin typeface="Corbel" panose="020B0503020204020204" pitchFamily="34" charset="0"/>
                <a:cs typeface="Roboto"/>
              </a:rPr>
              <a:t> </a:t>
            </a:r>
            <a:r>
              <a:rPr lang="en-US" spc="-15" dirty="0">
                <a:latin typeface="Corbel" panose="020B0503020204020204" pitchFamily="34" charset="0"/>
                <a:cs typeface="Roboto"/>
              </a:rPr>
              <a:t>data.</a:t>
            </a:r>
          </a:p>
          <a:p>
            <a:pPr lvl="1"/>
            <a:endParaRPr lang="en-US" spc="-45" dirty="0">
              <a:latin typeface="Corbel" panose="020B0503020204020204" pitchFamily="34" charset="0"/>
              <a:cs typeface="Roboto"/>
            </a:endParaRPr>
          </a:p>
          <a:p>
            <a:r>
              <a:rPr lang="en-US" spc="-25" dirty="0">
                <a:latin typeface="Corbel" panose="020B0503020204020204" pitchFamily="34" charset="0"/>
                <a:cs typeface="Roboto"/>
              </a:rPr>
              <a:t>Generally, you want to an encoding </a:t>
            </a:r>
            <a:r>
              <a:rPr lang="en-US" spc="-15" dirty="0">
                <a:latin typeface="Corbel" panose="020B0503020204020204" pitchFamily="34" charset="0"/>
                <a:cs typeface="Roboto"/>
              </a:rPr>
              <a:t>that </a:t>
            </a:r>
            <a:r>
              <a:rPr lang="en-US" spc="-15" dirty="0">
                <a:solidFill>
                  <a:srgbClr val="C00000"/>
                </a:solidFill>
                <a:latin typeface="Corbel" panose="020B0503020204020204" pitchFamily="34" charset="0"/>
                <a:cs typeface="Roboto"/>
              </a:rPr>
              <a:t>makes your task similar to </a:t>
            </a:r>
            <a:r>
              <a:rPr lang="en-US" spc="-20" dirty="0">
                <a:solidFill>
                  <a:srgbClr val="C00000"/>
                </a:solidFill>
                <a:latin typeface="Corbel" panose="020B0503020204020204" pitchFamily="34" charset="0"/>
                <a:cs typeface="Roboto"/>
              </a:rPr>
              <a:t>language </a:t>
            </a:r>
            <a:r>
              <a:rPr lang="en-US" spc="-15" dirty="0">
                <a:solidFill>
                  <a:srgbClr val="C00000"/>
                </a:solidFill>
                <a:latin typeface="Corbel" panose="020B0503020204020204" pitchFamily="34" charset="0"/>
                <a:cs typeface="Roboto"/>
              </a:rPr>
              <a:t>modeling</a:t>
            </a:r>
            <a:r>
              <a:rPr lang="en-US" spc="-15" dirty="0">
                <a:latin typeface="Corbel" panose="020B0503020204020204" pitchFamily="34" charset="0"/>
                <a:cs typeface="Roboto"/>
              </a:rPr>
              <a:t> </a:t>
            </a:r>
            <a:r>
              <a:rPr lang="en-US" spc="-10" dirty="0">
                <a:latin typeface="Corbel" panose="020B0503020204020204" pitchFamily="34" charset="0"/>
                <a:cs typeface="Roboto"/>
              </a:rPr>
              <a:t>— closer </a:t>
            </a:r>
            <a:r>
              <a:rPr lang="en-US" spc="-20" dirty="0">
                <a:latin typeface="Corbel" panose="020B0503020204020204" pitchFamily="34" charset="0"/>
                <a:cs typeface="Roboto"/>
              </a:rPr>
              <a:t>to what is observed </a:t>
            </a:r>
            <a:r>
              <a:rPr lang="en-US" spc="-25" dirty="0">
                <a:latin typeface="Corbel" panose="020B0503020204020204" pitchFamily="34" charset="0"/>
                <a:cs typeface="Roboto"/>
              </a:rPr>
              <a:t>during </a:t>
            </a:r>
            <a:r>
              <a:rPr lang="en-US" spc="-20" dirty="0">
                <a:latin typeface="Corbel" panose="020B0503020204020204" pitchFamily="34" charset="0"/>
                <a:cs typeface="Roboto"/>
              </a:rPr>
              <a:t> </a:t>
            </a:r>
            <a:r>
              <a:rPr lang="en-US" spc="-25" dirty="0">
                <a:latin typeface="Corbel" panose="020B0503020204020204" pitchFamily="34" charset="0"/>
                <a:cs typeface="Roboto"/>
              </a:rPr>
              <a:t>pretraining.</a:t>
            </a:r>
            <a:endParaRPr lang="en-US" dirty="0"/>
          </a:p>
        </p:txBody>
      </p:sp>
    </p:spTree>
    <p:extLst>
      <p:ext uri="{BB962C8B-B14F-4D97-AF65-F5344CB8AC3E}">
        <p14:creationId xmlns:p14="http://schemas.microsoft.com/office/powerpoint/2010/main" val="2065875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62FA-0B06-6914-290D-2D6F5A23F573}"/>
              </a:ext>
            </a:extLst>
          </p:cNvPr>
          <p:cNvSpPr>
            <a:spLocks noGrp="1"/>
          </p:cNvSpPr>
          <p:nvPr>
            <p:ph type="title"/>
          </p:nvPr>
        </p:nvSpPr>
        <p:spPr/>
        <p:txBody>
          <a:bodyPr>
            <a:normAutofit/>
          </a:bodyPr>
          <a:lstStyle/>
          <a:p>
            <a:r>
              <a:rPr lang="en-US" dirty="0"/>
              <a:t>What Causes These Variances?</a:t>
            </a:r>
          </a:p>
        </p:txBody>
      </p:sp>
      <p:sp>
        <p:nvSpPr>
          <p:cNvPr id="3" name="Content Placeholder 2">
            <a:extLst>
              <a:ext uri="{FF2B5EF4-FFF2-40B4-BE49-F238E27FC236}">
                <a16:creationId xmlns:a16="http://schemas.microsoft.com/office/drawing/2014/main" id="{8048EB55-4409-8498-1D04-FFBEE2DA946A}"/>
              </a:ext>
            </a:extLst>
          </p:cNvPr>
          <p:cNvSpPr>
            <a:spLocks noGrp="1"/>
          </p:cNvSpPr>
          <p:nvPr>
            <p:ph type="body" sz="quarter" idx="16"/>
          </p:nvPr>
        </p:nvSpPr>
        <p:spPr/>
        <p:txBody>
          <a:bodyPr/>
          <a:lstStyle/>
          <a:p>
            <a:r>
              <a:rPr lang="en-US" dirty="0"/>
              <a:t>Here we will provide several justifications … </a:t>
            </a:r>
          </a:p>
        </p:txBody>
      </p:sp>
    </p:spTree>
    <p:extLst>
      <p:ext uri="{BB962C8B-B14F-4D97-AF65-F5344CB8AC3E}">
        <p14:creationId xmlns:p14="http://schemas.microsoft.com/office/powerpoint/2010/main" val="1023603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4" name="Text Placeholder 3">
            <a:extLst>
              <a:ext uri="{FF2B5EF4-FFF2-40B4-BE49-F238E27FC236}">
                <a16:creationId xmlns:a16="http://schemas.microsoft.com/office/drawing/2014/main" id="{04BAA2BD-24C5-9256-2B4B-C6E9BD1A0C83}"/>
              </a:ext>
            </a:extLst>
          </p:cNvPr>
          <p:cNvSpPr>
            <a:spLocks noGrp="1"/>
          </p:cNvSpPr>
          <p:nvPr>
            <p:ph type="body" sz="quarter" idx="16"/>
          </p:nvPr>
        </p:nvSpPr>
        <p:spPr/>
        <p:txBody>
          <a:bodyPr/>
          <a:lstStyle/>
          <a:p>
            <a:r>
              <a:rPr lang="en-US" dirty="0"/>
              <a:t>Among 4 demonstrations, count how many are “positive”. </a:t>
            </a:r>
          </a:p>
          <a:p>
            <a:r>
              <a:rPr lang="en-US" dirty="0"/>
              <a:t>Then check if the model output correlates with the number of “positive” demos. </a:t>
            </a:r>
          </a:p>
          <a:p>
            <a:endParaRPr lang="en-US" dirty="0"/>
          </a:p>
        </p:txBody>
      </p:sp>
      <p:pic>
        <p:nvPicPr>
          <p:cNvPr id="5" name="Picture 4" descr="A screenshot of a video game&#10;&#10;Description automatically generated">
            <a:extLst>
              <a:ext uri="{FF2B5EF4-FFF2-40B4-BE49-F238E27FC236}">
                <a16:creationId xmlns:a16="http://schemas.microsoft.com/office/drawing/2014/main" id="{6412B2D8-7A9A-851C-B1CA-5D474D0B396F}"/>
              </a:ext>
            </a:extLst>
          </p:cNvPr>
          <p:cNvPicPr>
            <a:picLocks noChangeAspect="1"/>
          </p:cNvPicPr>
          <p:nvPr/>
        </p:nvPicPr>
        <p:blipFill>
          <a:blip r:embed="rId2"/>
          <a:stretch>
            <a:fillRect/>
          </a:stretch>
        </p:blipFill>
        <p:spPr>
          <a:xfrm>
            <a:off x="4371975" y="127780"/>
            <a:ext cx="4636294" cy="126287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4" name="Text Placeholder 3">
            <a:extLst>
              <a:ext uri="{FF2B5EF4-FFF2-40B4-BE49-F238E27FC236}">
                <a16:creationId xmlns:a16="http://schemas.microsoft.com/office/drawing/2014/main" id="{04BAA2BD-24C5-9256-2B4B-C6E9BD1A0C83}"/>
              </a:ext>
            </a:extLst>
          </p:cNvPr>
          <p:cNvSpPr>
            <a:spLocks noGrp="1"/>
          </p:cNvSpPr>
          <p:nvPr>
            <p:ph type="body" sz="quarter" idx="16"/>
          </p:nvPr>
        </p:nvSpPr>
        <p:spPr/>
        <p:txBody>
          <a:bodyPr/>
          <a:lstStyle/>
          <a:p>
            <a:r>
              <a:rPr lang="en-US" dirty="0"/>
              <a:t>Among 4 demonstrations, count how many are “positive”. </a:t>
            </a:r>
          </a:p>
          <a:p>
            <a:r>
              <a:rPr lang="en-US" dirty="0"/>
              <a:t>Then check if the model output correlates with the number of “positive” demos. </a:t>
            </a:r>
          </a:p>
          <a:p>
            <a:endParaRPr lang="en-US" dirty="0"/>
          </a:p>
        </p:txBody>
      </p:sp>
      <p:pic>
        <p:nvPicPr>
          <p:cNvPr id="5" name="Picture 4" descr="A screenshot of a video game&#10;&#10;Description automatically generated">
            <a:extLst>
              <a:ext uri="{FF2B5EF4-FFF2-40B4-BE49-F238E27FC236}">
                <a16:creationId xmlns:a16="http://schemas.microsoft.com/office/drawing/2014/main" id="{6412B2D8-7A9A-851C-B1CA-5D474D0B396F}"/>
              </a:ext>
            </a:extLst>
          </p:cNvPr>
          <p:cNvPicPr>
            <a:picLocks noChangeAspect="1"/>
          </p:cNvPicPr>
          <p:nvPr/>
        </p:nvPicPr>
        <p:blipFill>
          <a:blip r:embed="rId2"/>
          <a:stretch>
            <a:fillRect/>
          </a:stretch>
        </p:blipFill>
        <p:spPr>
          <a:xfrm>
            <a:off x="4371975" y="127780"/>
            <a:ext cx="4636294" cy="1262870"/>
          </a:xfrm>
          <a:prstGeom prst="rect">
            <a:avLst/>
          </a:prstGeom>
        </p:spPr>
      </p:pic>
      <p:sp>
        <p:nvSpPr>
          <p:cNvPr id="3" name="object 3">
            <a:extLst>
              <a:ext uri="{FF2B5EF4-FFF2-40B4-BE49-F238E27FC236}">
                <a16:creationId xmlns:a16="http://schemas.microsoft.com/office/drawing/2014/main" id="{4AB2FF8A-6E9E-50A2-F97A-A1E549E90F43}"/>
              </a:ext>
            </a:extLst>
          </p:cNvPr>
          <p:cNvSpPr txBox="1"/>
          <p:nvPr/>
        </p:nvSpPr>
        <p:spPr>
          <a:xfrm>
            <a:off x="279611" y="2931384"/>
            <a:ext cx="1706352" cy="82458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6" name="object 4">
            <a:extLst>
              <a:ext uri="{FF2B5EF4-FFF2-40B4-BE49-F238E27FC236}">
                <a16:creationId xmlns:a16="http://schemas.microsoft.com/office/drawing/2014/main" id="{2BC41DC9-2CE8-0DDF-648A-9168F8C5D762}"/>
              </a:ext>
            </a:extLst>
          </p:cNvPr>
          <p:cNvSpPr txBox="1"/>
          <p:nvPr/>
        </p:nvSpPr>
        <p:spPr>
          <a:xfrm>
            <a:off x="25145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7" name="object 5">
            <a:extLst>
              <a:ext uri="{FF2B5EF4-FFF2-40B4-BE49-F238E27FC236}">
                <a16:creationId xmlns:a16="http://schemas.microsoft.com/office/drawing/2014/main" id="{4FDF8D8C-478B-6936-C6B0-D0824805DC0A}"/>
              </a:ext>
            </a:extLst>
          </p:cNvPr>
          <p:cNvGrpSpPr/>
          <p:nvPr/>
        </p:nvGrpSpPr>
        <p:grpSpPr>
          <a:xfrm>
            <a:off x="2359881" y="2360071"/>
            <a:ext cx="4672330" cy="2005610"/>
            <a:chOff x="2224149" y="1405941"/>
            <a:chExt cx="4672330" cy="2216785"/>
          </a:xfrm>
        </p:grpSpPr>
        <p:sp>
          <p:nvSpPr>
            <p:cNvPr id="8" name="object 6">
              <a:extLst>
                <a:ext uri="{FF2B5EF4-FFF2-40B4-BE49-F238E27FC236}">
                  <a16:creationId xmlns:a16="http://schemas.microsoft.com/office/drawing/2014/main" id="{8DE2D1E8-7AC8-6619-08D1-5948737AAF94}"/>
                </a:ext>
              </a:extLst>
            </p:cNvPr>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9" name="object 7">
              <a:extLst>
                <a:ext uri="{FF2B5EF4-FFF2-40B4-BE49-F238E27FC236}">
                  <a16:creationId xmlns:a16="http://schemas.microsoft.com/office/drawing/2014/main" id="{F65F55B7-2575-F5C2-9DBB-E61F45A7DF79}"/>
                </a:ext>
              </a:extLst>
            </p:cNvPr>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10" name="object 8">
            <a:extLst>
              <a:ext uri="{FF2B5EF4-FFF2-40B4-BE49-F238E27FC236}">
                <a16:creationId xmlns:a16="http://schemas.microsoft.com/office/drawing/2014/main" id="{66F3CDF6-986B-2FE4-F791-81B8EA1FC575}"/>
              </a:ext>
            </a:extLst>
          </p:cNvPr>
          <p:cNvSpPr txBox="1"/>
          <p:nvPr/>
        </p:nvSpPr>
        <p:spPr>
          <a:xfrm>
            <a:off x="3671773" y="2933100"/>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11" name="object 9">
            <a:extLst>
              <a:ext uri="{FF2B5EF4-FFF2-40B4-BE49-F238E27FC236}">
                <a16:creationId xmlns:a16="http://schemas.microsoft.com/office/drawing/2014/main" id="{60EAF1B1-3B3C-10CF-1E2B-495B0194797D}"/>
              </a:ext>
            </a:extLst>
          </p:cNvPr>
          <p:cNvSpPr txBox="1"/>
          <p:nvPr/>
        </p:nvSpPr>
        <p:spPr>
          <a:xfrm>
            <a:off x="34289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0">
            <a:extLst>
              <a:ext uri="{FF2B5EF4-FFF2-40B4-BE49-F238E27FC236}">
                <a16:creationId xmlns:a16="http://schemas.microsoft.com/office/drawing/2014/main" id="{74855878-D6F8-D2E0-C320-DE91B14E5225}"/>
              </a:ext>
            </a:extLst>
          </p:cNvPr>
          <p:cNvSpPr txBox="1"/>
          <p:nvPr/>
        </p:nvSpPr>
        <p:spPr>
          <a:xfrm>
            <a:off x="43433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3" name="object 11">
            <a:extLst>
              <a:ext uri="{FF2B5EF4-FFF2-40B4-BE49-F238E27FC236}">
                <a16:creationId xmlns:a16="http://schemas.microsoft.com/office/drawing/2014/main" id="{70E41F07-CB8D-31DD-43DE-7F18AF1BA8B1}"/>
              </a:ext>
            </a:extLst>
          </p:cNvPr>
          <p:cNvSpPr txBox="1"/>
          <p:nvPr/>
        </p:nvSpPr>
        <p:spPr>
          <a:xfrm>
            <a:off x="5257784" y="4328510"/>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4" name="object 12">
            <a:extLst>
              <a:ext uri="{FF2B5EF4-FFF2-40B4-BE49-F238E27FC236}">
                <a16:creationId xmlns:a16="http://schemas.microsoft.com/office/drawing/2014/main" id="{50332332-FB19-B323-4155-58FE59AD9B73}"/>
              </a:ext>
            </a:extLst>
          </p:cNvPr>
          <p:cNvSpPr txBox="1"/>
          <p:nvPr/>
        </p:nvSpPr>
        <p:spPr>
          <a:xfrm>
            <a:off x="61721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6" name="TextBox 15">
            <a:extLst>
              <a:ext uri="{FF2B5EF4-FFF2-40B4-BE49-F238E27FC236}">
                <a16:creationId xmlns:a16="http://schemas.microsoft.com/office/drawing/2014/main" id="{67C55E2B-971F-B686-4D57-FF92C5F3FE4D}"/>
              </a:ext>
            </a:extLst>
          </p:cNvPr>
          <p:cNvSpPr txBox="1"/>
          <p:nvPr/>
        </p:nvSpPr>
        <p:spPr>
          <a:xfrm>
            <a:off x="2628884" y="2086972"/>
            <a:ext cx="807244" cy="307777"/>
          </a:xfrm>
          <a:prstGeom prst="rect">
            <a:avLst/>
          </a:prstGeom>
          <a:noFill/>
        </p:spPr>
        <p:txBody>
          <a:bodyPr wrap="square">
            <a:spAutoFit/>
          </a:bodyPr>
          <a:lstStyle/>
          <a:p>
            <a:pPr marL="12700">
              <a:lnSpc>
                <a:spcPct val="100000"/>
              </a:lnSpc>
              <a:spcBef>
                <a:spcPts val="500"/>
              </a:spcBef>
            </a:pPr>
            <a:r>
              <a:rPr lang="en-US" sz="1400" spc="25" dirty="0">
                <a:latin typeface="Corbel" panose="020B0503020204020204" pitchFamily="34" charset="0"/>
              </a:rPr>
              <a:t>100</a:t>
            </a:r>
            <a:endParaRPr lang="en-US" sz="1400" dirty="0">
              <a:latin typeface="Corbel" panose="020B0503020204020204" pitchFamily="34" charset="0"/>
            </a:endParaRPr>
          </a:p>
        </p:txBody>
      </p:sp>
      <p:sp>
        <p:nvSpPr>
          <p:cNvPr id="17" name="object 13">
            <a:extLst>
              <a:ext uri="{FF2B5EF4-FFF2-40B4-BE49-F238E27FC236}">
                <a16:creationId xmlns:a16="http://schemas.microsoft.com/office/drawing/2014/main" id="{2C219314-A70F-BEDE-D6C7-1B95776D2CD0}"/>
              </a:ext>
            </a:extLst>
          </p:cNvPr>
          <p:cNvSpPr txBox="1"/>
          <p:nvPr/>
        </p:nvSpPr>
        <p:spPr>
          <a:xfrm>
            <a:off x="6187025" y="2427184"/>
            <a:ext cx="2775903" cy="978473"/>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95250">
              <a:lnSpc>
                <a:spcPct val="100000"/>
              </a:lnSpc>
              <a:spcBef>
                <a:spcPts val="2280"/>
              </a:spcBef>
              <a:tabLst>
                <a:tab pos="469265" algn="l"/>
                <a:tab pos="469900" algn="l"/>
              </a:tabLst>
            </a:pPr>
            <a:r>
              <a:rPr lang="en-US" sz="1900" dirty="0">
                <a:latin typeface="Corbel" panose="020B0503020204020204" pitchFamily="34" charset="0"/>
              </a:rPr>
              <a:t>Majority</a:t>
            </a:r>
            <a:r>
              <a:rPr lang="en-US" sz="1900" spc="5" dirty="0">
                <a:latin typeface="Corbel" panose="020B0503020204020204" pitchFamily="34" charset="0"/>
              </a:rPr>
              <a:t> </a:t>
            </a:r>
            <a:r>
              <a:rPr lang="en-US" sz="1900" dirty="0">
                <a:latin typeface="Corbel" panose="020B0503020204020204" pitchFamily="34" charset="0"/>
              </a:rPr>
              <a:t>label</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35" dirty="0">
                <a:latin typeface="Corbel" panose="020B0503020204020204" pitchFamily="34" charset="0"/>
              </a:rPr>
              <a:t> </a:t>
            </a:r>
            <a:r>
              <a:rPr lang="en-US" sz="1900" dirty="0">
                <a:latin typeface="Corbel" panose="020B0503020204020204" pitchFamily="34" charset="0"/>
              </a:rPr>
              <a:t>frequent</a:t>
            </a:r>
            <a:r>
              <a:rPr lang="en-US" sz="1900" spc="-35" dirty="0">
                <a:latin typeface="Corbel" panose="020B0503020204020204" pitchFamily="34" charset="0"/>
              </a:rPr>
              <a:t> </a:t>
            </a:r>
            <a:r>
              <a:rPr lang="en-US" sz="1900" dirty="0">
                <a:latin typeface="Corbel" panose="020B0503020204020204" pitchFamily="34" charset="0"/>
              </a:rPr>
              <a:t>training</a:t>
            </a:r>
            <a:r>
              <a:rPr lang="en-US" sz="1900" spc="-30" dirty="0">
                <a:latin typeface="Corbel" panose="020B0503020204020204" pitchFamily="34" charset="0"/>
              </a:rPr>
              <a:t> </a:t>
            </a:r>
            <a:r>
              <a:rPr lang="en-US" sz="1900" dirty="0">
                <a:latin typeface="Corbel" panose="020B0503020204020204" pitchFamily="34" charset="0"/>
              </a:rPr>
              <a:t>answers</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 </a:t>
            </a:r>
            <a:endParaRPr sz="1400" dirty="0">
              <a:latin typeface="Corbel" panose="020B0503020204020204" pitchFamily="34" charset="0"/>
            </a:endParaRPr>
          </a:p>
        </p:txBody>
      </p:sp>
      <p:sp>
        <p:nvSpPr>
          <p:cNvPr id="18" name="object 7">
            <a:extLst>
              <a:ext uri="{FF2B5EF4-FFF2-40B4-BE49-F238E27FC236}">
                <a16:creationId xmlns:a16="http://schemas.microsoft.com/office/drawing/2014/main" id="{2152574A-02C6-CE6F-7CFF-66A8EFC51F53}"/>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3571889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4" name="Text Placeholder 3">
            <a:extLst>
              <a:ext uri="{FF2B5EF4-FFF2-40B4-BE49-F238E27FC236}">
                <a16:creationId xmlns:a16="http://schemas.microsoft.com/office/drawing/2014/main" id="{76D58706-5451-2F75-15A7-E72506DF8C38}"/>
              </a:ext>
            </a:extLst>
          </p:cNvPr>
          <p:cNvSpPr>
            <a:spLocks noGrp="1"/>
          </p:cNvSpPr>
          <p:nvPr>
            <p:ph type="body" sz="quarter" idx="16"/>
          </p:nvPr>
        </p:nvSpPr>
        <p:spPr/>
        <p:txBody>
          <a:bodyPr/>
          <a:lstStyle/>
          <a:p>
            <a:r>
              <a:rPr lang="en-US" dirty="0"/>
              <a:t>Check if the label of the most-recent demo biases the model output. </a:t>
            </a:r>
          </a:p>
        </p:txBody>
      </p:sp>
      <p:pic>
        <p:nvPicPr>
          <p:cNvPr id="3" name="Picture 2" descr="A screenshot of a video game&#10;&#10;Description automatically generated">
            <a:extLst>
              <a:ext uri="{FF2B5EF4-FFF2-40B4-BE49-F238E27FC236}">
                <a16:creationId xmlns:a16="http://schemas.microsoft.com/office/drawing/2014/main" id="{F3C6BD78-8EBE-AAF5-0994-D9EC99B919AC}"/>
              </a:ext>
            </a:extLst>
          </p:cNvPr>
          <p:cNvPicPr>
            <a:picLocks noChangeAspect="1"/>
          </p:cNvPicPr>
          <p:nvPr/>
        </p:nvPicPr>
        <p:blipFill>
          <a:blip r:embed="rId2"/>
          <a:stretch>
            <a:fillRect/>
          </a:stretch>
        </p:blipFill>
        <p:spPr>
          <a:xfrm>
            <a:off x="4371975" y="127780"/>
            <a:ext cx="4636294" cy="12628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4" name="Text Placeholder 3">
            <a:extLst>
              <a:ext uri="{FF2B5EF4-FFF2-40B4-BE49-F238E27FC236}">
                <a16:creationId xmlns:a16="http://schemas.microsoft.com/office/drawing/2014/main" id="{76D58706-5451-2F75-15A7-E72506DF8C38}"/>
              </a:ext>
            </a:extLst>
          </p:cNvPr>
          <p:cNvSpPr>
            <a:spLocks noGrp="1"/>
          </p:cNvSpPr>
          <p:nvPr>
            <p:ph type="body" sz="quarter" idx="16"/>
          </p:nvPr>
        </p:nvSpPr>
        <p:spPr/>
        <p:txBody>
          <a:bodyPr/>
          <a:lstStyle/>
          <a:p>
            <a:r>
              <a:rPr lang="en-US" dirty="0"/>
              <a:t>Check if the label of the </a:t>
            </a:r>
            <a:r>
              <a:rPr lang="en-US"/>
              <a:t>most-recent demo biases the model output. </a:t>
            </a:r>
          </a:p>
        </p:txBody>
      </p:sp>
      <p:pic>
        <p:nvPicPr>
          <p:cNvPr id="3" name="Picture 2" descr="A screenshot of a video game&#10;&#10;Description automatically generated">
            <a:extLst>
              <a:ext uri="{FF2B5EF4-FFF2-40B4-BE49-F238E27FC236}">
                <a16:creationId xmlns:a16="http://schemas.microsoft.com/office/drawing/2014/main" id="{F3C6BD78-8EBE-AAF5-0994-D9EC99B919AC}"/>
              </a:ext>
            </a:extLst>
          </p:cNvPr>
          <p:cNvPicPr>
            <a:picLocks noChangeAspect="1"/>
          </p:cNvPicPr>
          <p:nvPr/>
        </p:nvPicPr>
        <p:blipFill>
          <a:blip r:embed="rId2"/>
          <a:stretch>
            <a:fillRect/>
          </a:stretch>
        </p:blipFill>
        <p:spPr>
          <a:xfrm>
            <a:off x="4371975" y="127780"/>
            <a:ext cx="4636294" cy="1262870"/>
          </a:xfrm>
          <a:prstGeom prst="rect">
            <a:avLst/>
          </a:prstGeom>
        </p:spPr>
      </p:pic>
      <p:sp>
        <p:nvSpPr>
          <p:cNvPr id="5" name="object 3">
            <a:extLst>
              <a:ext uri="{FF2B5EF4-FFF2-40B4-BE49-F238E27FC236}">
                <a16:creationId xmlns:a16="http://schemas.microsoft.com/office/drawing/2014/main" id="{996944D9-7975-1579-743C-C66756D4F768}"/>
              </a:ext>
            </a:extLst>
          </p:cNvPr>
          <p:cNvSpPr txBox="1"/>
          <p:nvPr/>
        </p:nvSpPr>
        <p:spPr>
          <a:xfrm>
            <a:off x="524666" y="2870237"/>
            <a:ext cx="1401356" cy="751488"/>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6" name="object 4">
            <a:extLst>
              <a:ext uri="{FF2B5EF4-FFF2-40B4-BE49-F238E27FC236}">
                <a16:creationId xmlns:a16="http://schemas.microsoft.com/office/drawing/2014/main" id="{5BBBF5B0-6A6A-58B8-060B-D12DA87D845B}"/>
              </a:ext>
            </a:extLst>
          </p:cNvPr>
          <p:cNvSpPr txBox="1"/>
          <p:nvPr/>
        </p:nvSpPr>
        <p:spPr>
          <a:xfrm>
            <a:off x="24350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7" name="object 5">
            <a:extLst>
              <a:ext uri="{FF2B5EF4-FFF2-40B4-BE49-F238E27FC236}">
                <a16:creationId xmlns:a16="http://schemas.microsoft.com/office/drawing/2014/main" id="{62DF88A7-6401-3C68-7A2C-A0C5DBC5CF6E}"/>
              </a:ext>
            </a:extLst>
          </p:cNvPr>
          <p:cNvGrpSpPr/>
          <p:nvPr/>
        </p:nvGrpSpPr>
        <p:grpSpPr>
          <a:xfrm>
            <a:off x="2172881" y="2402346"/>
            <a:ext cx="3812540" cy="1995805"/>
            <a:chOff x="2665800" y="1626476"/>
            <a:chExt cx="3812540" cy="1995805"/>
          </a:xfrm>
        </p:grpSpPr>
        <p:sp>
          <p:nvSpPr>
            <p:cNvPr id="8" name="object 6">
              <a:extLst>
                <a:ext uri="{FF2B5EF4-FFF2-40B4-BE49-F238E27FC236}">
                  <a16:creationId xmlns:a16="http://schemas.microsoft.com/office/drawing/2014/main" id="{575D0E42-04BD-1CCB-17DD-8CCDA6745979}"/>
                </a:ext>
              </a:extLst>
            </p:cNvPr>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9" name="object 7">
              <a:extLst>
                <a:ext uri="{FF2B5EF4-FFF2-40B4-BE49-F238E27FC236}">
                  <a16:creationId xmlns:a16="http://schemas.microsoft.com/office/drawing/2014/main" id="{20081F57-D5F9-A395-3431-46BD62A4C119}"/>
                </a:ext>
              </a:extLst>
            </p:cNvPr>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10" name="object 8">
            <a:extLst>
              <a:ext uri="{FF2B5EF4-FFF2-40B4-BE49-F238E27FC236}">
                <a16:creationId xmlns:a16="http://schemas.microsoft.com/office/drawing/2014/main" id="{25DE99F1-DB81-8A15-5BF3-738E2B022740}"/>
              </a:ext>
            </a:extLst>
          </p:cNvPr>
          <p:cNvSpPr txBox="1"/>
          <p:nvPr/>
        </p:nvSpPr>
        <p:spPr>
          <a:xfrm>
            <a:off x="33494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11" name="object 9">
            <a:extLst>
              <a:ext uri="{FF2B5EF4-FFF2-40B4-BE49-F238E27FC236}">
                <a16:creationId xmlns:a16="http://schemas.microsoft.com/office/drawing/2014/main" id="{27A1B65E-48AA-2C84-A1B5-ACC1A749A0A5}"/>
              </a:ext>
            </a:extLst>
          </p:cNvPr>
          <p:cNvSpPr txBox="1"/>
          <p:nvPr/>
        </p:nvSpPr>
        <p:spPr>
          <a:xfrm>
            <a:off x="42638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2" name="object 10">
            <a:extLst>
              <a:ext uri="{FF2B5EF4-FFF2-40B4-BE49-F238E27FC236}">
                <a16:creationId xmlns:a16="http://schemas.microsoft.com/office/drawing/2014/main" id="{74EA2189-7BC0-F939-594E-35D661D6A276}"/>
              </a:ext>
            </a:extLst>
          </p:cNvPr>
          <p:cNvSpPr txBox="1"/>
          <p:nvPr/>
        </p:nvSpPr>
        <p:spPr>
          <a:xfrm>
            <a:off x="520389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3" name="object 11">
            <a:extLst>
              <a:ext uri="{FF2B5EF4-FFF2-40B4-BE49-F238E27FC236}">
                <a16:creationId xmlns:a16="http://schemas.microsoft.com/office/drawing/2014/main" id="{92FCD0EA-8F8B-7C87-1B6F-8BE19F74252A}"/>
              </a:ext>
            </a:extLst>
          </p:cNvPr>
          <p:cNvSpPr txBox="1"/>
          <p:nvPr/>
        </p:nvSpPr>
        <p:spPr>
          <a:xfrm>
            <a:off x="3507768" y="275610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4" name="object 12">
            <a:extLst>
              <a:ext uri="{FF2B5EF4-FFF2-40B4-BE49-F238E27FC236}">
                <a16:creationId xmlns:a16="http://schemas.microsoft.com/office/drawing/2014/main" id="{1C7EEA85-0F88-C775-131B-CBE0EE8E01C1}"/>
              </a:ext>
            </a:extLst>
          </p:cNvPr>
          <p:cNvSpPr txBox="1"/>
          <p:nvPr/>
        </p:nvSpPr>
        <p:spPr>
          <a:xfrm>
            <a:off x="4422168" y="279885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5" name="object 13">
            <a:extLst>
              <a:ext uri="{FF2B5EF4-FFF2-40B4-BE49-F238E27FC236}">
                <a16:creationId xmlns:a16="http://schemas.microsoft.com/office/drawing/2014/main" id="{CE001453-08F0-ED18-66D9-A477AD8C0CCA}"/>
              </a:ext>
            </a:extLst>
          </p:cNvPr>
          <p:cNvSpPr txBox="1"/>
          <p:nvPr/>
        </p:nvSpPr>
        <p:spPr>
          <a:xfrm>
            <a:off x="5336569" y="385087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6" name="TextBox 15">
            <a:extLst>
              <a:ext uri="{FF2B5EF4-FFF2-40B4-BE49-F238E27FC236}">
                <a16:creationId xmlns:a16="http://schemas.microsoft.com/office/drawing/2014/main" id="{8A103C79-AF7A-74BE-A029-51190F669FC2}"/>
              </a:ext>
            </a:extLst>
          </p:cNvPr>
          <p:cNvSpPr txBox="1"/>
          <p:nvPr/>
        </p:nvSpPr>
        <p:spPr>
          <a:xfrm>
            <a:off x="2514853" y="2122553"/>
            <a:ext cx="457200" cy="307777"/>
          </a:xfrm>
          <a:prstGeom prst="rect">
            <a:avLst/>
          </a:prstGeom>
          <a:noFill/>
        </p:spPr>
        <p:txBody>
          <a:bodyPr wrap="square">
            <a:spAutoFit/>
          </a:bodyPr>
          <a:lstStyle/>
          <a:p>
            <a:pPr marL="13970">
              <a:lnSpc>
                <a:spcPct val="100000"/>
              </a:lnSpc>
            </a:pPr>
            <a:r>
              <a:rPr lang="en-US" sz="1400" spc="25" dirty="0">
                <a:latin typeface="Corbel" panose="020B0503020204020204" pitchFamily="34" charset="0"/>
              </a:rPr>
              <a:t>90</a:t>
            </a:r>
            <a:endParaRPr lang="en-US" sz="1400" dirty="0">
              <a:latin typeface="Corbel" panose="020B0503020204020204" pitchFamily="34" charset="0"/>
            </a:endParaRPr>
          </a:p>
        </p:txBody>
      </p:sp>
      <p:sp>
        <p:nvSpPr>
          <p:cNvPr id="17" name="object 14">
            <a:extLst>
              <a:ext uri="{FF2B5EF4-FFF2-40B4-BE49-F238E27FC236}">
                <a16:creationId xmlns:a16="http://schemas.microsoft.com/office/drawing/2014/main" id="{8FB5B8ED-C709-A5B4-3FB8-ACF7FD74092B}"/>
              </a:ext>
            </a:extLst>
          </p:cNvPr>
          <p:cNvSpPr txBox="1"/>
          <p:nvPr/>
        </p:nvSpPr>
        <p:spPr>
          <a:xfrm>
            <a:off x="5497960" y="2074161"/>
            <a:ext cx="3294351" cy="1270861"/>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95250">
              <a:lnSpc>
                <a:spcPct val="100000"/>
              </a:lnSpc>
              <a:spcBef>
                <a:spcPts val="2280"/>
              </a:spcBef>
              <a:tabLst>
                <a:tab pos="469265" algn="l"/>
                <a:tab pos="469900" algn="l"/>
              </a:tabLst>
            </a:pPr>
            <a:r>
              <a:rPr lang="en-US" sz="1900" spc="-90" dirty="0">
                <a:latin typeface="Corbel" panose="020B0503020204020204" pitchFamily="34" charset="0"/>
              </a:rPr>
              <a:t>Recency</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40" dirty="0">
                <a:latin typeface="Corbel" panose="020B0503020204020204" pitchFamily="34" charset="0"/>
              </a:rPr>
              <a:t> </a:t>
            </a:r>
            <a:r>
              <a:rPr lang="en-US" sz="1900" spc="-10" dirty="0">
                <a:latin typeface="Corbel" panose="020B0503020204020204" pitchFamily="34" charset="0"/>
              </a:rPr>
              <a:t>examples</a:t>
            </a:r>
            <a:r>
              <a:rPr lang="en-US" sz="1900" spc="-30" dirty="0">
                <a:latin typeface="Corbel" panose="020B0503020204020204" pitchFamily="34" charset="0"/>
              </a:rPr>
              <a:t> </a:t>
            </a:r>
            <a:r>
              <a:rPr lang="en-US" sz="1900" spc="-20" dirty="0">
                <a:latin typeface="Corbel" panose="020B0503020204020204" pitchFamily="34" charset="0"/>
              </a:rPr>
              <a:t>near</a:t>
            </a:r>
            <a:r>
              <a:rPr lang="en-US" sz="1900" spc="-25" dirty="0">
                <a:latin typeface="Corbel" panose="020B0503020204020204" pitchFamily="34" charset="0"/>
              </a:rPr>
              <a:t> </a:t>
            </a:r>
            <a:r>
              <a:rPr lang="en-US" sz="1900" dirty="0">
                <a:latin typeface="Corbel" panose="020B0503020204020204" pitchFamily="34" charset="0"/>
              </a:rPr>
              <a:t>end</a:t>
            </a:r>
            <a:r>
              <a:rPr lang="en-US" sz="1900" spc="-30" dirty="0">
                <a:latin typeface="Corbel" panose="020B0503020204020204" pitchFamily="34" charset="0"/>
              </a:rPr>
              <a:t> </a:t>
            </a:r>
            <a:r>
              <a:rPr lang="en-US" sz="1900" dirty="0">
                <a:latin typeface="Corbel" panose="020B0503020204020204" pitchFamily="34" charset="0"/>
              </a:rPr>
              <a:t>of</a:t>
            </a:r>
            <a:r>
              <a:rPr lang="en-US" sz="1900" spc="-30" dirty="0">
                <a:latin typeface="Corbel" panose="020B0503020204020204" pitchFamily="34" charset="0"/>
              </a:rPr>
              <a:t> </a:t>
            </a:r>
            <a:r>
              <a:rPr lang="en-US" sz="1900" dirty="0">
                <a:latin typeface="Corbel" panose="020B0503020204020204" pitchFamily="34" charset="0"/>
              </a:rPr>
              <a:t>prompt</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 — </a:t>
            </a:r>
            <a:r>
              <a:rPr lang="en-US" sz="1900" dirty="0">
                <a:latin typeface="Corbel" panose="020B0503020204020204" pitchFamily="34" charset="0"/>
              </a:rPr>
              <a:t>Explains</a:t>
            </a:r>
            <a:r>
              <a:rPr lang="en-US" sz="1900" spc="-55" dirty="0">
                <a:latin typeface="Corbel" panose="020B0503020204020204" pitchFamily="34" charset="0"/>
              </a:rPr>
              <a:t> </a:t>
            </a:r>
            <a:r>
              <a:rPr lang="en-US" sz="1900" spc="-35" dirty="0">
                <a:latin typeface="Corbel" panose="020B0503020204020204" pitchFamily="34" charset="0"/>
              </a:rPr>
              <a:t>variance</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permutations!</a:t>
            </a:r>
            <a:endParaRPr lang="en-US" sz="1900" dirty="0">
              <a:latin typeface="Corbel" panose="020B0503020204020204" pitchFamily="34" charset="0"/>
            </a:endParaRPr>
          </a:p>
        </p:txBody>
      </p:sp>
      <p:sp>
        <p:nvSpPr>
          <p:cNvPr id="18" name="object 7">
            <a:extLst>
              <a:ext uri="{FF2B5EF4-FFF2-40B4-BE49-F238E27FC236}">
                <a16:creationId xmlns:a16="http://schemas.microsoft.com/office/drawing/2014/main" id="{9B42F983-1989-DC11-591D-D5BE3BB7F306}"/>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7040399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5E2-D5B4-2996-4C62-1A4E65B9A2EE}"/>
              </a:ext>
            </a:extLst>
          </p:cNvPr>
          <p:cNvSpPr>
            <a:spLocks noGrp="1"/>
          </p:cNvSpPr>
          <p:nvPr>
            <p:ph type="title"/>
          </p:nvPr>
        </p:nvSpPr>
        <p:spPr/>
        <p:txBody>
          <a:bodyPr>
            <a:normAutofit/>
          </a:bodyPr>
          <a:lstStyle/>
          <a:p>
            <a:r>
              <a:rPr lang="en-US" spc="-30" dirty="0"/>
              <a:t>Surface </a:t>
            </a:r>
            <a:r>
              <a:rPr lang="en-US" spc="-15" dirty="0"/>
              <a:t>Form</a:t>
            </a:r>
            <a:r>
              <a:rPr lang="en-US" spc="50" dirty="0"/>
              <a:t> </a:t>
            </a:r>
            <a:r>
              <a:rPr lang="en-US" spc="30" dirty="0"/>
              <a:t>Competition</a:t>
            </a:r>
            <a:endParaRPr lang="en-US" dirty="0"/>
          </a:p>
        </p:txBody>
      </p:sp>
      <p:sp>
        <p:nvSpPr>
          <p:cNvPr id="3" name="Text Placeholder 2">
            <a:extLst>
              <a:ext uri="{FF2B5EF4-FFF2-40B4-BE49-F238E27FC236}">
                <a16:creationId xmlns:a16="http://schemas.microsoft.com/office/drawing/2014/main" id="{FBCA687E-BEFF-5548-4D28-7D2CB84E9FA8}"/>
              </a:ext>
            </a:extLst>
          </p:cNvPr>
          <p:cNvSpPr>
            <a:spLocks noGrp="1"/>
          </p:cNvSpPr>
          <p:nvPr>
            <p:ph type="body" sz="quarter" idx="16"/>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77187E81-FCB2-5E90-C4A3-D8742A6FA071}"/>
              </a:ext>
            </a:extLst>
          </p:cNvPr>
          <p:cNvPicPr>
            <a:picLocks noGrp="1" noChangeAspect="1"/>
          </p:cNvPicPr>
          <p:nvPr>
            <p:ph idx="4294967295"/>
          </p:nvPr>
        </p:nvPicPr>
        <p:blipFill>
          <a:blip r:embed="rId3"/>
          <a:stretch>
            <a:fillRect/>
          </a:stretch>
        </p:blipFill>
        <p:spPr>
          <a:xfrm>
            <a:off x="582612" y="1012271"/>
            <a:ext cx="7978775" cy="3348037"/>
          </a:xfrm>
          <a:prstGeom prst="rect">
            <a:avLst/>
          </a:prstGeom>
        </p:spPr>
      </p:pic>
      <p:sp>
        <p:nvSpPr>
          <p:cNvPr id="6" name="Google Shape;138;g1501cc781cf_0_0">
            <a:extLst>
              <a:ext uri="{FF2B5EF4-FFF2-40B4-BE49-F238E27FC236}">
                <a16:creationId xmlns:a16="http://schemas.microsoft.com/office/drawing/2014/main" id="{0159D664-6F73-D323-2916-36DBC98F13D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Rounded Rectangle 6">
            <a:extLst>
              <a:ext uri="{FF2B5EF4-FFF2-40B4-BE49-F238E27FC236}">
                <a16:creationId xmlns:a16="http://schemas.microsoft.com/office/drawing/2014/main" id="{78B6E07B-5518-D2F1-A95A-C76D26C6F879}"/>
              </a:ext>
            </a:extLst>
          </p:cNvPr>
          <p:cNvSpPr/>
          <p:nvPr/>
        </p:nvSpPr>
        <p:spPr>
          <a:xfrm>
            <a:off x="745437" y="4219508"/>
            <a:ext cx="7723579"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Surface forms are competing for probability mass (</a:t>
            </a:r>
            <a:r>
              <a:rPr lang="en-US" sz="1800" dirty="0">
                <a:solidFill>
                  <a:schemeClr val="tx1"/>
                </a:solidFill>
                <a:latin typeface="Corbel" panose="020B0503020204020204" pitchFamily="34" charset="0"/>
                <a:hlinkClick r:id="rId4"/>
              </a:rPr>
              <a:t>Holtzman et al 2021</a:t>
            </a:r>
            <a:r>
              <a:rPr lang="en-US" sz="1800" dirty="0">
                <a:solidFill>
                  <a:schemeClr val="tx1"/>
                </a:solidFill>
                <a:latin typeface="Corbel" panose="020B0503020204020204" pitchFamily="34" charset="0"/>
              </a:rPr>
              <a:t>). </a:t>
            </a:r>
          </a:p>
        </p:txBody>
      </p:sp>
      <p:sp>
        <p:nvSpPr>
          <p:cNvPr id="8" name="object 11">
            <a:extLst>
              <a:ext uri="{FF2B5EF4-FFF2-40B4-BE49-F238E27FC236}">
                <a16:creationId xmlns:a16="http://schemas.microsoft.com/office/drawing/2014/main" id="{C24E359C-BA98-1914-2CAF-6A8BB33A2D79}"/>
              </a:ext>
            </a:extLst>
          </p:cNvPr>
          <p:cNvSpPr/>
          <p:nvPr/>
        </p:nvSpPr>
        <p:spPr>
          <a:xfrm>
            <a:off x="4699893" y="2499145"/>
            <a:ext cx="694821" cy="710971"/>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
        <p:nvSpPr>
          <p:cNvPr id="4" name="Rounded Rectangle 3">
            <a:extLst>
              <a:ext uri="{FF2B5EF4-FFF2-40B4-BE49-F238E27FC236}">
                <a16:creationId xmlns:a16="http://schemas.microsoft.com/office/drawing/2014/main" id="{1C2D89DA-B1B6-F0E6-70D9-15E9BA76A23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611989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71883-B352-BFE9-723A-B614238D0CA5}"/>
              </a:ext>
            </a:extLst>
          </p:cNvPr>
          <p:cNvSpPr>
            <a:spLocks noGrp="1"/>
          </p:cNvSpPr>
          <p:nvPr>
            <p:ph type="title"/>
          </p:nvPr>
        </p:nvSpPr>
        <p:spPr/>
        <p:txBody>
          <a:bodyPr/>
          <a:lstStyle/>
          <a:p>
            <a:r>
              <a:rPr lang="en-US" dirty="0"/>
              <a:t>Why Parameter-efficient fine-tuning? </a:t>
            </a:r>
          </a:p>
        </p:txBody>
      </p:sp>
      <p:sp>
        <p:nvSpPr>
          <p:cNvPr id="3" name="Content Placeholder 2">
            <a:extLst>
              <a:ext uri="{FF2B5EF4-FFF2-40B4-BE49-F238E27FC236}">
                <a16:creationId xmlns:a16="http://schemas.microsoft.com/office/drawing/2014/main" id="{2190FBA7-D81F-F923-C669-1406FF060110}"/>
              </a:ext>
            </a:extLst>
          </p:cNvPr>
          <p:cNvSpPr>
            <a:spLocks noGrp="1"/>
          </p:cNvSpPr>
          <p:nvPr>
            <p:ph type="body" sz="quarter" idx="16"/>
          </p:nvPr>
        </p:nvSpPr>
        <p:spPr>
          <a:xfrm>
            <a:off x="533919" y="1308270"/>
            <a:ext cx="8085415" cy="3077573"/>
          </a:xfrm>
        </p:spPr>
        <p:txBody>
          <a:bodyPr/>
          <a:lstStyle/>
          <a:p>
            <a:pPr>
              <a:buFont typeface="+mj-lt"/>
              <a:buAutoNum type="arabicPeriod"/>
            </a:pPr>
            <a:r>
              <a:rPr lang="en-US" b="1" dirty="0">
                <a:solidFill>
                  <a:srgbClr val="000000"/>
                </a:solidFill>
              </a:rPr>
              <a:t>Decreased computational and storage costs: </a:t>
            </a:r>
          </a:p>
          <a:p>
            <a:pPr lvl="1"/>
            <a:r>
              <a:rPr lang="en-US" sz="1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Up to x1000 less parameters needed. You can store many checkpoints and tasks</a:t>
            </a:r>
          </a:p>
          <a:p>
            <a:pPr algn="l" fontAlgn="base">
              <a:buFont typeface="+mj-lt"/>
              <a:buAutoNum type="arabicPeriod"/>
            </a:pPr>
            <a:r>
              <a:rPr lang="en-US" b="1" dirty="0">
                <a:solidFill>
                  <a:srgbClr val="000000"/>
                </a:solidFill>
              </a:rPr>
              <a:t>Overcoming catastrophic forgetting:</a:t>
            </a:r>
            <a:r>
              <a:rPr lang="en-US" dirty="0">
                <a:solidFill>
                  <a:srgbClr val="000000"/>
                </a:solidFill>
              </a:rPr>
              <a:t> During full fine-tuning of LLMs, catastrophic forgetting can occur where the model forgets the knowledge it learned during pretraining. </a:t>
            </a:r>
          </a:p>
          <a:p>
            <a:pPr algn="l" fontAlgn="base">
              <a:buFont typeface="+mj-lt"/>
              <a:buAutoNum type="arabicPeriod"/>
            </a:pPr>
            <a:r>
              <a:rPr lang="en-US" b="1" dirty="0">
                <a:solidFill>
                  <a:srgbClr val="000000"/>
                </a:solidFill>
              </a:rPr>
              <a:t>Better performance in low-data regimes:</a:t>
            </a:r>
            <a:r>
              <a:rPr lang="en-US" dirty="0">
                <a:solidFill>
                  <a:srgbClr val="000000"/>
                </a:solidFill>
              </a:rPr>
              <a:t> PEFT performs better than full fine-tuning in low-data regimes and generalizes better to out-of-domain scenarios.</a:t>
            </a:r>
          </a:p>
          <a:p>
            <a:pPr>
              <a:buFont typeface="+mj-lt"/>
              <a:buAutoNum type="arabicPeriod"/>
            </a:pPr>
            <a:r>
              <a:rPr lang="en-US" b="1" dirty="0">
                <a:solidFill>
                  <a:srgbClr val="000000"/>
                </a:solidFill>
              </a:rPr>
              <a:t>Portability:</a:t>
            </a:r>
            <a:r>
              <a:rPr lang="en-US" dirty="0">
                <a:solidFill>
                  <a:srgbClr val="000000"/>
                </a:solidFill>
              </a:rPr>
              <a:t> The trained weights from PEFT approaches are easy to deploy and use for multiple tasks without replacing the entire model. </a:t>
            </a:r>
            <a:r>
              <a:rPr lang="en-US" dirty="0">
                <a:solidFill>
                  <a:srgbClr val="3839B0"/>
                </a:solidFill>
              </a:rPr>
              <a:t>Ability to store many checkpoints and many tasks</a:t>
            </a:r>
          </a:p>
          <a:p>
            <a:pPr algn="l" fontAlgn="base">
              <a:buFont typeface="+mj-lt"/>
              <a:buAutoNum type="arabicPeriod"/>
            </a:pPr>
            <a:r>
              <a:rPr lang="en-US" b="1" dirty="0">
                <a:solidFill>
                  <a:srgbClr val="000000"/>
                </a:solidFill>
              </a:rPr>
              <a:t>Performance comparable to full fine-tuning</a:t>
            </a:r>
          </a:p>
        </p:txBody>
      </p:sp>
    </p:spTree>
    <p:extLst>
      <p:ext uri="{BB962C8B-B14F-4D97-AF65-F5344CB8AC3E}">
        <p14:creationId xmlns:p14="http://schemas.microsoft.com/office/powerpoint/2010/main" val="1134173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4" name="Text Placeholder 3">
            <a:extLst>
              <a:ext uri="{FF2B5EF4-FFF2-40B4-BE49-F238E27FC236}">
                <a16:creationId xmlns:a16="http://schemas.microsoft.com/office/drawing/2014/main" id="{3A276C23-5CE9-4531-1C7D-41756045C85C}"/>
              </a:ext>
            </a:extLst>
          </p:cNvPr>
          <p:cNvSpPr>
            <a:spLocks noGrp="1"/>
          </p:cNvSpPr>
          <p:nvPr>
            <p:ph type="body" sz="quarter" idx="16"/>
          </p:nvPr>
        </p:nvSpPr>
        <p:spPr/>
        <p:txBody>
          <a:bodyPr/>
          <a:lstStyle/>
          <a:p>
            <a:r>
              <a:rPr lang="en-US" dirty="0"/>
              <a:t>Is a bias toward words that are more frequently observed in pre-training data?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11" name="Text Placeholder 10">
            <a:extLst>
              <a:ext uri="{FF2B5EF4-FFF2-40B4-BE49-F238E27FC236}">
                <a16:creationId xmlns:a16="http://schemas.microsoft.com/office/drawing/2014/main" id="{44A93DF7-CAF0-88B8-64CE-D2EBD356C3B1}"/>
              </a:ext>
            </a:extLst>
          </p:cNvPr>
          <p:cNvSpPr>
            <a:spLocks noGrp="1"/>
          </p:cNvSpPr>
          <p:nvPr>
            <p:ph type="body" sz="quarter" idx="16"/>
          </p:nvPr>
        </p:nvSpPr>
        <p:spPr/>
        <p:txBody>
          <a:bodyPr/>
          <a:lstStyle/>
          <a:p>
            <a:endParaRPr lang="en-US"/>
          </a:p>
        </p:txBody>
      </p:sp>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8" name="object 8"/>
          <p:cNvPicPr/>
          <p:nvPr/>
        </p:nvPicPr>
        <p:blipFill>
          <a:blip r:embed="rId2" cstate="print"/>
          <a:stretch>
            <a:fillRect/>
          </a:stretch>
        </p:blipFill>
        <p:spPr>
          <a:xfrm>
            <a:off x="3012020" y="1418964"/>
            <a:ext cx="122971" cy="396713"/>
          </a:xfrm>
          <a:prstGeom prst="rect">
            <a:avLst/>
          </a:prstGeom>
        </p:spPr>
      </p:pic>
      <p:sp>
        <p:nvSpPr>
          <p:cNvPr id="9" name="object 9"/>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17" name="Text Placeholder 16">
            <a:extLst>
              <a:ext uri="{FF2B5EF4-FFF2-40B4-BE49-F238E27FC236}">
                <a16:creationId xmlns:a16="http://schemas.microsoft.com/office/drawing/2014/main" id="{A3EC2465-3BAF-148B-CE39-90F6D39CFE47}"/>
              </a:ext>
            </a:extLst>
          </p:cNvPr>
          <p:cNvSpPr>
            <a:spLocks noGrp="1"/>
          </p:cNvSpPr>
          <p:nvPr>
            <p:ph type="body" sz="quarter" idx="16"/>
          </p:nvPr>
        </p:nvSpPr>
        <p:spPr/>
        <p:txBody>
          <a:bodyPr/>
          <a:lstStyle/>
          <a:p>
            <a:endParaRPr lang="en-US"/>
          </a:p>
        </p:txBody>
      </p:sp>
      <p:pic>
        <p:nvPicPr>
          <p:cNvPr id="19" name="Content Placeholder 18" descr="Table&#10;&#10;Description automatically generated">
            <a:extLst>
              <a:ext uri="{FF2B5EF4-FFF2-40B4-BE49-F238E27FC236}">
                <a16:creationId xmlns:a16="http://schemas.microsoft.com/office/drawing/2014/main" id="{23AA0B81-15CA-6761-3159-DE27B5AD31EB}"/>
              </a:ext>
            </a:extLst>
          </p:cNvPr>
          <p:cNvPicPr>
            <a:picLocks noGrp="1" noChangeAspect="1"/>
          </p:cNvPicPr>
          <p:nvPr>
            <p:ph idx="4294967295"/>
          </p:nvPr>
        </p:nvPicPr>
        <p:blipFill>
          <a:blip r:embed="rId2"/>
          <a:stretch>
            <a:fillRect/>
          </a:stretch>
        </p:blipFill>
        <p:spPr>
          <a:xfrm>
            <a:off x="4743450" y="2881313"/>
            <a:ext cx="4400550" cy="869950"/>
          </a:xfrm>
          <a:prstGeom prst="rect">
            <a:avLst/>
          </a:prstGeom>
        </p:spPr>
      </p:pic>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6219472" y="621276"/>
            <a:ext cx="607060"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Trebuchet MS"/>
                <a:cs typeface="Trebuchet MS"/>
              </a:rPr>
              <a:t>Token</a:t>
            </a:r>
            <a:endParaRPr sz="1600" dirty="0">
              <a:latin typeface="Trebuchet MS"/>
              <a:cs typeface="Trebuchet MS"/>
            </a:endParaRPr>
          </a:p>
        </p:txBody>
      </p:sp>
      <p:sp>
        <p:nvSpPr>
          <p:cNvPr id="8" name="object 8"/>
          <p:cNvSpPr/>
          <p:nvPr/>
        </p:nvSpPr>
        <p:spPr>
          <a:xfrm>
            <a:off x="5681396" y="951305"/>
            <a:ext cx="1671320" cy="1721485"/>
          </a:xfrm>
          <a:custGeom>
            <a:avLst/>
            <a:gdLst/>
            <a:ahLst/>
            <a:cxnLst/>
            <a:rect l="l" t="t" r="r" b="b"/>
            <a:pathLst>
              <a:path w="1671320" h="1721485">
                <a:moveTo>
                  <a:pt x="1671002" y="1376387"/>
                </a:moveTo>
                <a:lnTo>
                  <a:pt x="0" y="1376387"/>
                </a:lnTo>
                <a:lnTo>
                  <a:pt x="0" y="1721383"/>
                </a:lnTo>
                <a:lnTo>
                  <a:pt x="1671002" y="1721383"/>
                </a:lnTo>
                <a:lnTo>
                  <a:pt x="1671002" y="1376387"/>
                </a:lnTo>
                <a:close/>
              </a:path>
              <a:path w="1671320" h="1721485">
                <a:moveTo>
                  <a:pt x="1671002" y="0"/>
                </a:moveTo>
                <a:lnTo>
                  <a:pt x="0" y="0"/>
                </a:lnTo>
                <a:lnTo>
                  <a:pt x="0" y="342595"/>
                </a:lnTo>
                <a:lnTo>
                  <a:pt x="0" y="345008"/>
                </a:lnTo>
                <a:lnTo>
                  <a:pt x="0" y="1372768"/>
                </a:lnTo>
                <a:lnTo>
                  <a:pt x="1671002" y="1372768"/>
                </a:lnTo>
                <a:lnTo>
                  <a:pt x="1671002" y="342595"/>
                </a:lnTo>
                <a:lnTo>
                  <a:pt x="1671002" y="0"/>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5671880" y="941779"/>
          <a:ext cx="2582545" cy="1720215"/>
        </p:xfrm>
        <a:graphic>
          <a:graphicData uri="http://schemas.openxmlformats.org/drawingml/2006/table">
            <a:tbl>
              <a:tblPr firstRow="1" bandRow="1">
                <a:tableStyleId>{2D5ABB26-0587-4C30-8999-92F81FD0307C}</a:tableStyleId>
              </a:tblPr>
              <a:tblGrid>
                <a:gridCol w="1670685">
                  <a:extLst>
                    <a:ext uri="{9D8B030D-6E8A-4147-A177-3AD203B41FA5}">
                      <a16:colId xmlns:a16="http://schemas.microsoft.com/office/drawing/2014/main" val="20000"/>
                    </a:ext>
                  </a:extLst>
                </a:gridCol>
                <a:gridCol w="911860">
                  <a:extLst>
                    <a:ext uri="{9D8B030D-6E8A-4147-A177-3AD203B41FA5}">
                      <a16:colId xmlns:a16="http://schemas.microsoft.com/office/drawing/2014/main" val="20001"/>
                    </a:ext>
                  </a:extLst>
                </a:gridCol>
              </a:tblGrid>
              <a:tr h="343535">
                <a:tc>
                  <a:txBody>
                    <a:bodyPr/>
                    <a:lstStyle/>
                    <a:p>
                      <a:pPr marL="85725">
                        <a:lnSpc>
                          <a:spcPct val="100000"/>
                        </a:lnSpc>
                        <a:spcBef>
                          <a:spcPts val="320"/>
                        </a:spcBef>
                      </a:pPr>
                      <a:r>
                        <a:rPr sz="1600" i="1" spc="-20" dirty="0">
                          <a:latin typeface="Trebuchet MS"/>
                          <a:cs typeface="Trebuchet MS"/>
                        </a:rPr>
                        <a:t>book</a:t>
                      </a:r>
                      <a:endParaRPr sz="1600">
                        <a:latin typeface="Trebuchet MS"/>
                        <a:cs typeface="Trebuchet MS"/>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tcPr>
                </a:tc>
                <a:tc>
                  <a:txBody>
                    <a:bodyPr/>
                    <a:lstStyle/>
                    <a:p>
                      <a:pPr marL="235585">
                        <a:lnSpc>
                          <a:spcPct val="100000"/>
                        </a:lnSpc>
                        <a:spcBef>
                          <a:spcPts val="275"/>
                        </a:spcBef>
                      </a:pPr>
                      <a:r>
                        <a:rPr sz="1700" spc="-20" dirty="0">
                          <a:latin typeface="Trebuchet MS"/>
                          <a:cs typeface="Trebuchet MS"/>
                        </a:rPr>
                        <a:t>0.35</a:t>
                      </a:r>
                      <a:endParaRPr sz="1700">
                        <a:latin typeface="Trebuchet MS"/>
                        <a:cs typeface="Trebuchet MS"/>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37761C">
                        <a:alpha val="68638"/>
                      </a:srgbClr>
                    </a:solidFill>
                  </a:tcPr>
                </a:tc>
                <a:extLst>
                  <a:ext uri="{0D108BD9-81ED-4DB2-BD59-A6C34878D82A}">
                    <a16:rowId xmlns:a16="http://schemas.microsoft.com/office/drawing/2014/main" val="10000"/>
                  </a:ext>
                </a:extLst>
              </a:tr>
              <a:tr h="342265">
                <a:tc>
                  <a:txBody>
                    <a:bodyPr/>
                    <a:lstStyle/>
                    <a:p>
                      <a:pPr marL="85725">
                        <a:lnSpc>
                          <a:spcPct val="100000"/>
                        </a:lnSpc>
                        <a:spcBef>
                          <a:spcPts val="309"/>
                        </a:spcBef>
                      </a:pPr>
                      <a:r>
                        <a:rPr sz="1600" i="1" spc="-10" dirty="0">
                          <a:latin typeface="Trebuchet MS"/>
                          <a:cs typeface="Trebuchet MS"/>
                        </a:rPr>
                        <a:t>transportation</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0.23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54669"/>
                      </a:srgbClr>
                    </a:solidFill>
                  </a:tcPr>
                </a:tc>
                <a:extLst>
                  <a:ext uri="{0D108BD9-81ED-4DB2-BD59-A6C34878D82A}">
                    <a16:rowId xmlns:a16="http://schemas.microsoft.com/office/drawing/2014/main" val="10001"/>
                  </a:ext>
                </a:extLst>
              </a:tr>
              <a:tr h="342265">
                <a:tc>
                  <a:txBody>
                    <a:bodyPr/>
                    <a:lstStyle/>
                    <a:p>
                      <a:pPr marL="85725">
                        <a:lnSpc>
                          <a:spcPct val="100000"/>
                        </a:lnSpc>
                        <a:spcBef>
                          <a:spcPts val="309"/>
                        </a:spcBef>
                      </a:pPr>
                      <a:r>
                        <a:rPr sz="1600" i="1" spc="-10" dirty="0">
                          <a:latin typeface="Trebuchet MS"/>
                          <a:cs typeface="Trebuchet MS"/>
                        </a:rPr>
                        <a:t>school</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0.11</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36938"/>
                      </a:srgbClr>
                    </a:solidFill>
                  </a:tcPr>
                </a:tc>
                <a:extLst>
                  <a:ext uri="{0D108BD9-81ED-4DB2-BD59-A6C34878D82A}">
                    <a16:rowId xmlns:a16="http://schemas.microsoft.com/office/drawing/2014/main" val="10002"/>
                  </a:ext>
                </a:extLst>
              </a:tr>
              <a:tr h="345440">
                <a:tc>
                  <a:txBody>
                    <a:bodyPr/>
                    <a:lstStyle/>
                    <a:p>
                      <a:pPr marL="85725">
                        <a:lnSpc>
                          <a:spcPct val="100000"/>
                        </a:lnSpc>
                        <a:spcBef>
                          <a:spcPts val="309"/>
                        </a:spcBef>
                      </a:pPr>
                      <a:r>
                        <a:rPr sz="1600" i="1" spc="-10" dirty="0">
                          <a:latin typeface="Trebuchet MS"/>
                          <a:cs typeface="Trebuchet MS"/>
                        </a:rPr>
                        <a:t>village</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0.03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13409"/>
                      </a:srgbClr>
                    </a:solidFill>
                  </a:tcPr>
                </a:tc>
                <a:extLst>
                  <a:ext uri="{0D108BD9-81ED-4DB2-BD59-A6C34878D82A}">
                    <a16:rowId xmlns:a16="http://schemas.microsoft.com/office/drawing/2014/main" val="10003"/>
                  </a:ext>
                </a:extLst>
              </a:tr>
              <a:tr h="346710">
                <a:tc>
                  <a:txBody>
                    <a:bodyPr/>
                    <a:lstStyle/>
                    <a:p>
                      <a:pPr marL="85725">
                        <a:lnSpc>
                          <a:spcPct val="100000"/>
                        </a:lnSpc>
                        <a:spcBef>
                          <a:spcPts val="330"/>
                        </a:spcBef>
                      </a:pPr>
                      <a:r>
                        <a:rPr sz="1600" i="1" spc="-10" dirty="0">
                          <a:latin typeface="Trebuchet MS"/>
                          <a:cs typeface="Trebuchet MS"/>
                        </a:rPr>
                        <a:t>company</a:t>
                      </a:r>
                      <a:endParaRPr sz="1600">
                        <a:latin typeface="Trebuchet MS"/>
                        <a:cs typeface="Trebuchet MS"/>
                      </a:endParaRPr>
                    </a:p>
                  </a:txBody>
                  <a:tcPr marL="0" marR="0" marT="4191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tcPr>
                </a:tc>
                <a:tc>
                  <a:txBody>
                    <a:bodyPr/>
                    <a:lstStyle/>
                    <a:p>
                      <a:pPr marL="235585">
                        <a:lnSpc>
                          <a:spcPct val="100000"/>
                        </a:lnSpc>
                        <a:spcBef>
                          <a:spcPts val="290"/>
                        </a:spcBef>
                      </a:pPr>
                      <a:r>
                        <a:rPr sz="1700" spc="-20" dirty="0">
                          <a:latin typeface="Trebuchet MS"/>
                          <a:cs typeface="Trebuchet MS"/>
                        </a:rPr>
                        <a:t>0.02</a:t>
                      </a:r>
                      <a:endParaRPr sz="1700">
                        <a:latin typeface="Trebuchet MS"/>
                        <a:cs typeface="Trebuchet MS"/>
                      </a:endParaRPr>
                    </a:p>
                  </a:txBody>
                  <a:tcPr marL="0" marR="0" marT="3683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13409"/>
                      </a:srgbClr>
                    </a:solidFill>
                  </a:tcPr>
                </a:tc>
                <a:extLst>
                  <a:ext uri="{0D108BD9-81ED-4DB2-BD59-A6C34878D82A}">
                    <a16:rowId xmlns:a16="http://schemas.microsoft.com/office/drawing/2014/main" val="10004"/>
                  </a:ext>
                </a:extLst>
              </a:tr>
            </a:tbl>
          </a:graphicData>
        </a:graphic>
      </p:graphicFrame>
      <p:sp>
        <p:nvSpPr>
          <p:cNvPr id="10" name="object 10"/>
          <p:cNvSpPr txBox="1"/>
          <p:nvPr/>
        </p:nvSpPr>
        <p:spPr>
          <a:xfrm>
            <a:off x="7540556" y="616005"/>
            <a:ext cx="509905" cy="284480"/>
          </a:xfrm>
          <a:prstGeom prst="rect">
            <a:avLst/>
          </a:prstGeom>
        </p:spPr>
        <p:txBody>
          <a:bodyPr vert="horz" wrap="square" lIns="0" tIns="12700" rIns="0" bIns="0" rtlCol="0">
            <a:spAutoFit/>
          </a:bodyPr>
          <a:lstStyle/>
          <a:p>
            <a:pPr marL="12700">
              <a:lnSpc>
                <a:spcPct val="100000"/>
              </a:lnSpc>
              <a:spcBef>
                <a:spcPts val="100"/>
              </a:spcBef>
            </a:pPr>
            <a:r>
              <a:rPr sz="1700" spc="-20" dirty="0">
                <a:latin typeface="Trebuchet MS"/>
                <a:cs typeface="Trebuchet MS"/>
              </a:rPr>
              <a:t>Prob</a:t>
            </a:r>
            <a:endParaRPr sz="1700" dirty="0">
              <a:latin typeface="Trebuchet MS"/>
              <a:cs typeface="Trebuchet MS"/>
            </a:endParaRPr>
          </a:p>
        </p:txBody>
      </p:sp>
      <p:grpSp>
        <p:nvGrpSpPr>
          <p:cNvPr id="11" name="object 11"/>
          <p:cNvGrpSpPr/>
          <p:nvPr/>
        </p:nvGrpSpPr>
        <p:grpSpPr>
          <a:xfrm>
            <a:off x="5044618" y="1086842"/>
            <a:ext cx="609600" cy="123189"/>
            <a:chOff x="5044618" y="1086842"/>
            <a:chExt cx="609600" cy="123189"/>
          </a:xfrm>
        </p:grpSpPr>
        <p:sp>
          <p:nvSpPr>
            <p:cNvPr id="12" name="object 12"/>
            <p:cNvSpPr/>
            <p:nvPr/>
          </p:nvSpPr>
          <p:spPr>
            <a:xfrm>
              <a:off x="5058905" y="1148327"/>
              <a:ext cx="451484" cy="0"/>
            </a:xfrm>
            <a:custGeom>
              <a:avLst/>
              <a:gdLst/>
              <a:ahLst/>
              <a:cxnLst/>
              <a:rect l="l" t="t" r="r" b="b"/>
              <a:pathLst>
                <a:path w="451485">
                  <a:moveTo>
                    <a:pt x="0" y="0"/>
                  </a:moveTo>
                  <a:lnTo>
                    <a:pt x="451049" y="0"/>
                  </a:lnTo>
                </a:path>
              </a:pathLst>
            </a:custGeom>
            <a:ln w="28574">
              <a:solidFill>
                <a:srgbClr val="595959"/>
              </a:solidFill>
            </a:ln>
          </p:spPr>
          <p:txBody>
            <a:bodyPr wrap="square" lIns="0" tIns="0" rIns="0" bIns="0" rtlCol="0"/>
            <a:lstStyle/>
            <a:p>
              <a:endParaRPr dirty="0">
                <a:latin typeface="Corbel" panose="020B0503020204020204" pitchFamily="34" charset="0"/>
              </a:endParaRPr>
            </a:p>
          </p:txBody>
        </p:sp>
        <p:pic>
          <p:nvPicPr>
            <p:cNvPr id="13" name="object 13"/>
            <p:cNvPicPr/>
            <p:nvPr/>
          </p:nvPicPr>
          <p:blipFill>
            <a:blip r:embed="rId3" cstate="print"/>
            <a:stretch>
              <a:fillRect/>
            </a:stretch>
          </p:blipFill>
          <p:spPr>
            <a:xfrm>
              <a:off x="5495668" y="1086842"/>
              <a:ext cx="158251" cy="122971"/>
            </a:xfrm>
            <a:prstGeom prst="rect">
              <a:avLst/>
            </a:prstGeom>
          </p:spPr>
        </p:pic>
      </p:grpSp>
      <p:sp>
        <p:nvSpPr>
          <p:cNvPr id="14" name="object 14"/>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15" name="object 15"/>
          <p:cNvPicPr/>
          <p:nvPr/>
        </p:nvPicPr>
        <p:blipFill>
          <a:blip r:embed="rId4" cstate="print"/>
          <a:stretch>
            <a:fillRect/>
          </a:stretch>
        </p:blipFill>
        <p:spPr>
          <a:xfrm>
            <a:off x="3012020" y="1418964"/>
            <a:ext cx="122971" cy="396713"/>
          </a:xfrm>
          <a:prstGeom prst="rect">
            <a:avLst/>
          </a:prstGeom>
        </p:spPr>
      </p:pic>
      <p:sp>
        <p:nvSpPr>
          <p:cNvPr id="16" name="object 16"/>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
        <p:nvSpPr>
          <p:cNvPr id="21" name="TextBox 20">
            <a:extLst>
              <a:ext uri="{FF2B5EF4-FFF2-40B4-BE49-F238E27FC236}">
                <a16:creationId xmlns:a16="http://schemas.microsoft.com/office/drawing/2014/main" id="{427FDC11-872F-A753-5A92-6BFE323A6F9B}"/>
              </a:ext>
            </a:extLst>
          </p:cNvPr>
          <p:cNvSpPr txBox="1"/>
          <p:nvPr/>
        </p:nvSpPr>
        <p:spPr>
          <a:xfrm>
            <a:off x="68219" y="3048198"/>
            <a:ext cx="4729054" cy="830997"/>
          </a:xfrm>
          <a:prstGeom prst="rect">
            <a:avLst/>
          </a:prstGeom>
          <a:noFill/>
        </p:spPr>
        <p:txBody>
          <a:bodyPr wrap="square">
            <a:spAutoFit/>
          </a:bodyPr>
          <a:lstStyle/>
          <a:p>
            <a:r>
              <a:rPr lang="en-US" sz="1600" dirty="0">
                <a:latin typeface="Corbel" panose="020B0503020204020204" pitchFamily="34" charset="0"/>
              </a:rPr>
              <a:t>Model is biased towards predicting the incorrect frequent token "book" even when both "book" and "transportation" are equally likely labels in the dataset</a:t>
            </a:r>
          </a:p>
        </p:txBody>
      </p:sp>
      <p:sp>
        <p:nvSpPr>
          <p:cNvPr id="22" name="object 17">
            <a:extLst>
              <a:ext uri="{FF2B5EF4-FFF2-40B4-BE49-F238E27FC236}">
                <a16:creationId xmlns:a16="http://schemas.microsoft.com/office/drawing/2014/main" id="{6F25CB95-6840-4076-726C-B7233112955C}"/>
              </a:ext>
            </a:extLst>
          </p:cNvPr>
          <p:cNvSpPr txBox="1"/>
          <p:nvPr/>
        </p:nvSpPr>
        <p:spPr>
          <a:xfrm>
            <a:off x="1015906" y="4238323"/>
            <a:ext cx="6872547" cy="686085"/>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469265" indent="-374015">
              <a:lnSpc>
                <a:spcPct val="100000"/>
              </a:lnSpc>
              <a:spcBef>
                <a:spcPts val="2280"/>
              </a:spcBef>
              <a:buFont typeface="Arial"/>
              <a:buChar char="●"/>
              <a:tabLst>
                <a:tab pos="469265" algn="l"/>
                <a:tab pos="469900" algn="l"/>
              </a:tabLst>
            </a:pPr>
            <a:r>
              <a:rPr lang="en-US" sz="1900" spc="-70" dirty="0">
                <a:latin typeface="Corbel" panose="020B0503020204020204" pitchFamily="34" charset="0"/>
              </a:rPr>
              <a:t>Common</a:t>
            </a:r>
            <a:r>
              <a:rPr lang="en-US" sz="1900" spc="-65" dirty="0">
                <a:latin typeface="Corbel" panose="020B0503020204020204" pitchFamily="34" charset="0"/>
              </a:rPr>
              <a:t> </a:t>
            </a:r>
            <a:r>
              <a:rPr lang="en-US" sz="1900" spc="-10" dirty="0">
                <a:latin typeface="Corbel" panose="020B0503020204020204" pitchFamily="34" charset="0"/>
              </a:rPr>
              <a:t>token</a:t>
            </a:r>
            <a:r>
              <a:rPr lang="en-US" sz="1900" spc="-55" dirty="0">
                <a:latin typeface="Corbel" panose="020B0503020204020204" pitchFamily="34" charset="0"/>
              </a:rPr>
              <a:t> </a:t>
            </a:r>
            <a:r>
              <a:rPr lang="en-US" sz="1900" spc="-75" dirty="0">
                <a:latin typeface="Corbel" panose="020B0503020204020204" pitchFamily="34" charset="0"/>
              </a:rPr>
              <a:t>bias:</a:t>
            </a:r>
            <a:r>
              <a:rPr lang="en-US" sz="1900" spc="-55" dirty="0">
                <a:latin typeface="Corbel" panose="020B0503020204020204" pitchFamily="34" charset="0"/>
              </a:rPr>
              <a:t> </a:t>
            </a:r>
            <a:r>
              <a:rPr lang="en-US" sz="1900" spc="-10" dirty="0">
                <a:latin typeface="Corbel" panose="020B0503020204020204" pitchFamily="34" charset="0"/>
              </a:rPr>
              <a:t>common</a:t>
            </a:r>
            <a:r>
              <a:rPr lang="en-US" sz="1900" spc="-90" dirty="0">
                <a:latin typeface="Corbel" panose="020B0503020204020204" pitchFamily="34" charset="0"/>
              </a:rPr>
              <a:t> </a:t>
            </a:r>
            <a:r>
              <a:rPr lang="en-US" sz="1900" spc="95" dirty="0">
                <a:latin typeface="Corbel" panose="020B0503020204020204" pitchFamily="34" charset="0"/>
              </a:rPr>
              <a:t>n-</a:t>
            </a:r>
            <a:r>
              <a:rPr lang="en-US" sz="1900" dirty="0">
                <a:latin typeface="Corbel" panose="020B0503020204020204" pitchFamily="34" charset="0"/>
              </a:rPr>
              <a:t>grams</a:t>
            </a:r>
            <a:r>
              <a:rPr lang="en-US" sz="1900" spc="-85" dirty="0">
                <a:latin typeface="Corbel" panose="020B0503020204020204" pitchFamily="34" charset="0"/>
              </a:rPr>
              <a:t> </a:t>
            </a:r>
            <a:r>
              <a:rPr lang="en-US" sz="1900" dirty="0">
                <a:latin typeface="Corbel" panose="020B0503020204020204" pitchFamily="34" charset="0"/>
              </a:rPr>
              <a:t>dominate</a:t>
            </a:r>
            <a:r>
              <a:rPr lang="en-US" sz="1900" spc="-85"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helps</a:t>
            </a:r>
            <a:r>
              <a:rPr lang="en-US" sz="1900" spc="-10" dirty="0">
                <a:latin typeface="Corbel" panose="020B0503020204020204" pitchFamily="34" charset="0"/>
              </a:rPr>
              <a:t> </a:t>
            </a:r>
            <a:r>
              <a:rPr lang="en-US" sz="1900" dirty="0">
                <a:latin typeface="Corbel" panose="020B0503020204020204" pitchFamily="34" charset="0"/>
              </a:rPr>
              <a:t>explain</a:t>
            </a:r>
            <a:r>
              <a:rPr lang="en-US" sz="1900" spc="-10" dirty="0">
                <a:latin typeface="Corbel" panose="020B0503020204020204" pitchFamily="34" charset="0"/>
              </a:rPr>
              <a:t> </a:t>
            </a:r>
            <a:r>
              <a:rPr lang="en-US" sz="1900" spc="-35" dirty="0">
                <a:latin typeface="Corbel" panose="020B0503020204020204" pitchFamily="34" charset="0"/>
              </a:rPr>
              <a:t>variance</a:t>
            </a:r>
            <a:r>
              <a:rPr lang="en-US" sz="1900" spc="-10" dirty="0">
                <a:latin typeface="Corbel" panose="020B0503020204020204" pitchFamily="34" charset="0"/>
              </a:rPr>
              <a:t> </a:t>
            </a:r>
            <a:r>
              <a:rPr lang="en-US" sz="1900" spc="-40" dirty="0">
                <a:latin typeface="Corbel" panose="020B0503020204020204" pitchFamily="34" charset="0"/>
              </a:rPr>
              <a:t>across</a:t>
            </a:r>
            <a:r>
              <a:rPr lang="en-US" sz="1900" spc="-25" dirty="0">
                <a:latin typeface="Corbel" panose="020B0503020204020204" pitchFamily="34" charset="0"/>
              </a:rPr>
              <a:t> </a:t>
            </a:r>
            <a:r>
              <a:rPr lang="en-US" sz="1900" dirty="0">
                <a:latin typeface="Corbel" panose="020B0503020204020204" pitchFamily="34" charset="0"/>
              </a:rPr>
              <a:t>prompt</a:t>
            </a:r>
            <a:r>
              <a:rPr lang="en-US" sz="1900" spc="-10" dirty="0">
                <a:latin typeface="Corbel" panose="020B0503020204020204" pitchFamily="34" charset="0"/>
              </a:rPr>
              <a:t> formats</a:t>
            </a:r>
            <a:endParaRPr sz="1400" dirty="0">
              <a:latin typeface="Corbel" panose="020B0503020204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58314EB-26A3-D215-5C61-E501FCE5D6F9}"/>
              </a:ext>
            </a:extLst>
          </p:cNvPr>
          <p:cNvSpPr>
            <a:spLocks noGrp="1"/>
          </p:cNvSpPr>
          <p:nvPr>
            <p:ph type="title"/>
          </p:nvPr>
        </p:nvSpPr>
        <p:spPr/>
        <p:txBody>
          <a:bodyPr>
            <a:normAutofit/>
          </a:bodyPr>
          <a:lstStyle/>
          <a:p>
            <a:r>
              <a:rPr lang="en-US" dirty="0"/>
              <a:t>Impact of Pretraining Term Frequencies</a:t>
            </a:r>
          </a:p>
        </p:txBody>
      </p:sp>
      <p:sp>
        <p:nvSpPr>
          <p:cNvPr id="13" name="Content Placeholder 12">
            <a:extLst>
              <a:ext uri="{FF2B5EF4-FFF2-40B4-BE49-F238E27FC236}">
                <a16:creationId xmlns:a16="http://schemas.microsoft.com/office/drawing/2014/main" id="{79A8E647-5B19-591E-5292-B8CF509DA7F2}"/>
              </a:ext>
            </a:extLst>
          </p:cNvPr>
          <p:cNvSpPr>
            <a:spLocks noGrp="1"/>
          </p:cNvSpPr>
          <p:nvPr>
            <p:ph type="body" sz="quarter" idx="16"/>
          </p:nvPr>
        </p:nvSpPr>
        <p:spPr/>
        <p:txBody>
          <a:bodyPr/>
          <a:lstStyle/>
          <a:p>
            <a:pPr marL="356235" indent="-344170">
              <a:lnSpc>
                <a:spcPct val="100000"/>
              </a:lnSpc>
              <a:spcBef>
                <a:spcPts val="1710"/>
              </a:spcBef>
              <a:buFont typeface="Arial"/>
              <a:buChar char="●"/>
              <a:tabLst>
                <a:tab pos="356235" algn="l"/>
                <a:tab pos="356870" algn="l"/>
              </a:tabLst>
            </a:pPr>
            <a:r>
              <a:rPr lang="en-US" sz="1800" spc="-10" dirty="0">
                <a:latin typeface="Corbel" panose="020B0503020204020204" pitchFamily="34" charset="0"/>
                <a:cs typeface="FreeSans"/>
              </a:rPr>
              <a:t>For </a:t>
            </a:r>
            <a:r>
              <a:rPr lang="en-US" sz="1800" spc="5" dirty="0">
                <a:latin typeface="Corbel" panose="020B0503020204020204" pitchFamily="34" charset="0"/>
                <a:cs typeface="FreeSans"/>
              </a:rPr>
              <a:t>each </a:t>
            </a:r>
            <a:r>
              <a:rPr lang="en-US" sz="1800" spc="-25" dirty="0">
                <a:latin typeface="Corbel" panose="020B0503020204020204" pitchFamily="34" charset="0"/>
                <a:cs typeface="FreeSans"/>
              </a:rPr>
              <a:t>task, </a:t>
            </a:r>
            <a:r>
              <a:rPr lang="en-US" sz="1800" spc="15" dirty="0">
                <a:latin typeface="Corbel" panose="020B0503020204020204" pitchFamily="34" charset="0"/>
                <a:cs typeface="FreeSans"/>
              </a:rPr>
              <a:t>identify </a:t>
            </a:r>
            <a:r>
              <a:rPr lang="en-US" sz="1800" spc="10" dirty="0">
                <a:latin typeface="Corbel" panose="020B0503020204020204" pitchFamily="34" charset="0"/>
                <a:cs typeface="FreeSans"/>
              </a:rPr>
              <a:t>relevant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from </a:t>
            </a:r>
            <a:r>
              <a:rPr lang="en-US" sz="1800" spc="5" dirty="0">
                <a:latin typeface="Corbel" panose="020B0503020204020204" pitchFamily="34" charset="0"/>
                <a:cs typeface="FreeSans"/>
              </a:rPr>
              <a:t>each </a:t>
            </a:r>
            <a:r>
              <a:rPr lang="en-US" sz="1800" spc="-10" dirty="0">
                <a:latin typeface="Corbel" panose="020B0503020204020204" pitchFamily="34" charset="0"/>
                <a:cs typeface="FreeSans"/>
              </a:rPr>
              <a:t>instance—numbers </a:t>
            </a:r>
            <a:r>
              <a:rPr lang="en-US" sz="1800" spc="5" dirty="0">
                <a:latin typeface="Corbel" panose="020B0503020204020204" pitchFamily="34" charset="0"/>
                <a:cs typeface="FreeSans"/>
              </a:rPr>
              <a:t>and</a:t>
            </a:r>
            <a:r>
              <a:rPr lang="en-US" sz="1800" spc="105" dirty="0">
                <a:latin typeface="Corbel" panose="020B0503020204020204" pitchFamily="34" charset="0"/>
                <a:cs typeface="FreeSans"/>
              </a:rPr>
              <a:t> </a:t>
            </a:r>
            <a:r>
              <a:rPr lang="en-US" sz="1800" spc="5" dirty="0">
                <a:latin typeface="Corbel" panose="020B0503020204020204" pitchFamily="34" charset="0"/>
                <a:cs typeface="FreeSans"/>
              </a:rPr>
              <a:t>units</a:t>
            </a:r>
            <a:endParaRPr lang="en-US" sz="1800" dirty="0">
              <a:latin typeface="Corbel" panose="020B0503020204020204" pitchFamily="34" charset="0"/>
              <a:cs typeface="FreeSans"/>
            </a:endParaRPr>
          </a:p>
          <a:p>
            <a:pPr marL="356235" marR="5080" indent="-344170">
              <a:lnSpc>
                <a:spcPct val="114999"/>
              </a:lnSpc>
              <a:buFont typeface="Arial"/>
              <a:buChar char="●"/>
              <a:tabLst>
                <a:tab pos="356235" algn="l"/>
                <a:tab pos="356870" algn="l"/>
              </a:tabLst>
            </a:pPr>
            <a:r>
              <a:rPr lang="en-US" sz="1800" spc="10" dirty="0">
                <a:latin typeface="Corbel" panose="020B0503020204020204" pitchFamily="34" charset="0"/>
                <a:cs typeface="FreeSans"/>
              </a:rPr>
              <a:t>Count </a:t>
            </a:r>
            <a:r>
              <a:rPr lang="en-US" sz="1800" spc="5" dirty="0">
                <a:latin typeface="Corbel" panose="020B0503020204020204" pitchFamily="34" charset="0"/>
                <a:cs typeface="FreeSans"/>
              </a:rPr>
              <a:t>co-occurrences </a:t>
            </a:r>
            <a:r>
              <a:rPr lang="en-US" sz="1800" spc="30" dirty="0">
                <a:latin typeface="Corbel" panose="020B0503020204020204" pitchFamily="34" charset="0"/>
                <a:cs typeface="FreeSans"/>
              </a:rPr>
              <a:t>of </a:t>
            </a:r>
            <a:r>
              <a:rPr lang="en-US" sz="1800" spc="15" dirty="0">
                <a:latin typeface="Corbel" panose="020B0503020204020204" pitchFamily="34" charset="0"/>
                <a:cs typeface="FreeSans"/>
              </a:rPr>
              <a:t>these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in </a:t>
            </a:r>
            <a:r>
              <a:rPr lang="en-US" sz="1800" spc="30" dirty="0">
                <a:latin typeface="Corbel" panose="020B0503020204020204" pitchFamily="34" charset="0"/>
                <a:cs typeface="FreeSans"/>
              </a:rPr>
              <a:t>the </a:t>
            </a:r>
            <a:r>
              <a:rPr lang="en-US" sz="1800" spc="10" dirty="0">
                <a:latin typeface="Corbel" panose="020B0503020204020204" pitchFamily="34" charset="0"/>
                <a:cs typeface="FreeSans"/>
              </a:rPr>
              <a:t>pretraining </a:t>
            </a:r>
            <a:r>
              <a:rPr lang="en-US" sz="1800" spc="-5" dirty="0">
                <a:latin typeface="Corbel" panose="020B0503020204020204" pitchFamily="34" charset="0"/>
                <a:cs typeface="FreeSans"/>
              </a:rPr>
              <a:t>data </a:t>
            </a:r>
            <a:r>
              <a:rPr lang="en-US" sz="1800" spc="-15" dirty="0">
                <a:latin typeface="Corbel" panose="020B0503020204020204" pitchFamily="34" charset="0"/>
                <a:cs typeface="FreeSans"/>
              </a:rPr>
              <a:t>(term </a:t>
            </a:r>
            <a:r>
              <a:rPr lang="en-US" sz="1800" spc="-10" dirty="0">
                <a:latin typeface="Corbel" panose="020B0503020204020204" pitchFamily="34" charset="0"/>
                <a:cs typeface="FreeSans"/>
              </a:rPr>
              <a:t>pairs </a:t>
            </a:r>
            <a:r>
              <a:rPr lang="en-US" sz="1800" spc="25" dirty="0">
                <a:latin typeface="Corbel" panose="020B0503020204020204" pitchFamily="34" charset="0"/>
                <a:cs typeface="FreeSans"/>
              </a:rPr>
              <a:t>or </a:t>
            </a:r>
            <a:r>
              <a:rPr lang="en-US" sz="1800" spc="5" dirty="0">
                <a:latin typeface="Corbel" panose="020B0503020204020204" pitchFamily="34" charset="0"/>
                <a:cs typeface="FreeSans"/>
              </a:rPr>
              <a:t>triples </a:t>
            </a:r>
            <a:r>
              <a:rPr lang="en-US" sz="1800" spc="15" dirty="0">
                <a:latin typeface="Corbel" panose="020B0503020204020204" pitchFamily="34" charset="0"/>
                <a:cs typeface="FreeSans"/>
              </a:rPr>
              <a:t>within </a:t>
            </a:r>
            <a:r>
              <a:rPr lang="en-US" sz="1800" spc="-25" dirty="0">
                <a:latin typeface="Corbel" panose="020B0503020204020204" pitchFamily="34" charset="0"/>
                <a:cs typeface="FreeSans"/>
              </a:rPr>
              <a:t>a  </a:t>
            </a:r>
            <a:r>
              <a:rPr lang="en-US" sz="1800" spc="20" dirty="0">
                <a:latin typeface="Corbel" panose="020B0503020204020204" pitchFamily="34" charset="0"/>
                <a:cs typeface="FreeSans"/>
              </a:rPr>
              <a:t>ﬁxed</a:t>
            </a:r>
            <a:r>
              <a:rPr lang="en-US" sz="1800" spc="5" dirty="0">
                <a:latin typeface="Corbel" panose="020B0503020204020204" pitchFamily="34" charset="0"/>
                <a:cs typeface="FreeSans"/>
              </a:rPr>
              <a:t> </a:t>
            </a:r>
            <a:r>
              <a:rPr lang="en-US" sz="1800" dirty="0">
                <a:latin typeface="Corbel" panose="020B0503020204020204" pitchFamily="34" charset="0"/>
                <a:cs typeface="FreeSans"/>
              </a:rPr>
              <a:t>window)</a:t>
            </a:r>
            <a:endParaRPr lang="en-US" dirty="0"/>
          </a:p>
        </p:txBody>
      </p:sp>
      <p:grpSp>
        <p:nvGrpSpPr>
          <p:cNvPr id="3" name="object 3"/>
          <p:cNvGrpSpPr/>
          <p:nvPr/>
        </p:nvGrpSpPr>
        <p:grpSpPr>
          <a:xfrm>
            <a:off x="231237" y="2887624"/>
            <a:ext cx="8900160" cy="1699895"/>
            <a:chOff x="231237" y="2857144"/>
            <a:chExt cx="8900160" cy="1699895"/>
          </a:xfrm>
        </p:grpSpPr>
        <p:sp>
          <p:nvSpPr>
            <p:cNvPr id="4" name="object 4"/>
            <p:cNvSpPr/>
            <p:nvPr/>
          </p:nvSpPr>
          <p:spPr>
            <a:xfrm>
              <a:off x="231237" y="2933724"/>
              <a:ext cx="2051183" cy="141818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2325215" y="3422752"/>
              <a:ext cx="1369477" cy="929152"/>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p:nvPr/>
          </p:nvSpPr>
          <p:spPr>
            <a:xfrm>
              <a:off x="3728092" y="2857144"/>
              <a:ext cx="5402914" cy="1699371"/>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5"/>
              </a:rPr>
              <a:t>"Impact of Pretraining </a:t>
            </a:r>
            <a:r>
              <a:rPr lang="en-US" sz="1050" spc="-40" dirty="0">
                <a:solidFill>
                  <a:srgbClr val="424242"/>
                </a:solidFill>
                <a:latin typeface="Corbel" panose="020B0503020204020204" pitchFamily="34" charset="0"/>
                <a:hlinkClick r:id="rId5"/>
              </a:rPr>
              <a:t>Term </a:t>
            </a:r>
            <a:r>
              <a:rPr lang="en-US" sz="1050" spc="-5" dirty="0">
                <a:solidFill>
                  <a:srgbClr val="424242"/>
                </a:solidFill>
                <a:latin typeface="Corbel" panose="020B0503020204020204" pitchFamily="34" charset="0"/>
                <a:hlinkClick r:id="rId5"/>
              </a:rPr>
              <a:t>Frequencies on Few-Shot</a:t>
            </a:r>
            <a:r>
              <a:rPr lang="en-US" sz="1050" spc="-30" dirty="0">
                <a:solidFill>
                  <a:srgbClr val="424242"/>
                </a:solidFill>
                <a:latin typeface="Corbel" panose="020B0503020204020204" pitchFamily="34" charset="0"/>
                <a:hlinkClick r:id="rId5"/>
              </a:rPr>
              <a:t> </a:t>
            </a:r>
            <a:r>
              <a:rPr lang="en-US" sz="1050" spc="-5" dirty="0">
                <a:solidFill>
                  <a:srgbClr val="424242"/>
                </a:solidFill>
                <a:latin typeface="Corbel" panose="020B0503020204020204" pitchFamily="34" charset="0"/>
                <a:hlinkClick r:id="rId5"/>
              </a:rPr>
              <a:t>Reasoning" </a:t>
            </a:r>
            <a:r>
              <a:rPr sz="1050" spc="-5" dirty="0" err="1">
                <a:solidFill>
                  <a:srgbClr val="FF5252"/>
                </a:solidFill>
                <a:uFill>
                  <a:solidFill>
                    <a:srgbClr val="FF5252"/>
                  </a:solidFill>
                </a:uFill>
                <a:latin typeface="Corbel" panose="020B0503020204020204" pitchFamily="34" charset="0"/>
                <a:hlinkClick r:id="rId5"/>
              </a:rPr>
              <a:t>Razeghi</a:t>
            </a:r>
            <a:r>
              <a:rPr sz="1050" spc="-5" dirty="0">
                <a:solidFill>
                  <a:srgbClr val="FF5252"/>
                </a:solidFill>
                <a:uFill>
                  <a:solidFill>
                    <a:srgbClr val="FF5252"/>
                  </a:solidFill>
                </a:uFill>
                <a:latin typeface="Corbel" panose="020B0503020204020204" pitchFamily="34" charset="0"/>
                <a:hlinkClick r:id="rId5"/>
              </a:rPr>
              <a:t> et al. 2022</a:t>
            </a:r>
            <a:r>
              <a:rPr sz="1050" spc="-5" dirty="0">
                <a:solidFill>
                  <a:srgbClr val="424242"/>
                </a:solidFill>
                <a:latin typeface="Corbel" panose="020B0503020204020204" pitchFamily="34" charset="0"/>
                <a:hlinkClick r:id="rId5"/>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Tree>
    <p:extLst>
      <p:ext uri="{BB962C8B-B14F-4D97-AF65-F5344CB8AC3E}">
        <p14:creationId xmlns:p14="http://schemas.microsoft.com/office/powerpoint/2010/main" val="40735966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36855" y="1166693"/>
            <a:ext cx="3685650" cy="2734029"/>
          </a:xfrm>
          <a:prstGeom prst="rect">
            <a:avLst/>
          </a:prstGeom>
          <a:blipFill>
            <a:blip r:embed="rId2" cstate="print"/>
            <a:stretch>
              <a:fillRect r="-102891"/>
            </a:stretch>
          </a:blipFill>
        </p:spPr>
        <p:txBody>
          <a:bodyPr wrap="square" lIns="0" tIns="0" rIns="0" bIns="0" rtlCol="0"/>
          <a:lstStyle/>
          <a:p>
            <a:endParaRPr dirty="0">
              <a:latin typeface="Corbel" panose="020B0503020204020204" pitchFamily="34" charset="0"/>
            </a:endParaRPr>
          </a:p>
        </p:txBody>
      </p:sp>
      <p:sp>
        <p:nvSpPr>
          <p:cNvPr id="10" name="Rounded Rectangle 9">
            <a:extLst>
              <a:ext uri="{FF2B5EF4-FFF2-40B4-BE49-F238E27FC236}">
                <a16:creationId xmlns:a16="http://schemas.microsoft.com/office/drawing/2014/main" id="{94034D0C-C176-DBE7-8546-38F951FFB8BC}"/>
              </a:ext>
            </a:extLst>
          </p:cNvPr>
          <p:cNvSpPr/>
          <p:nvPr/>
        </p:nvSpPr>
        <p:spPr>
          <a:xfrm>
            <a:off x="1674205" y="4102755"/>
            <a:ext cx="5582690"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3"/>
              </a:rPr>
              <a:t>"Impact of Pretraining </a:t>
            </a:r>
            <a:r>
              <a:rPr lang="en-US" sz="1050" spc="-40" dirty="0">
                <a:solidFill>
                  <a:srgbClr val="424242"/>
                </a:solidFill>
                <a:latin typeface="Corbel" panose="020B0503020204020204" pitchFamily="34" charset="0"/>
                <a:hlinkClick r:id="rId3"/>
              </a:rPr>
              <a:t>Term </a:t>
            </a:r>
            <a:r>
              <a:rPr lang="en-US" sz="1050" spc="-5" dirty="0">
                <a:solidFill>
                  <a:srgbClr val="424242"/>
                </a:solidFill>
                <a:latin typeface="Corbel" panose="020B0503020204020204" pitchFamily="34" charset="0"/>
                <a:hlinkClick r:id="rId3"/>
              </a:rPr>
              <a:t>Frequencies on Few-Shot</a:t>
            </a:r>
            <a:r>
              <a:rPr lang="en-US" sz="1050" spc="-30" dirty="0">
                <a:solidFill>
                  <a:srgbClr val="424242"/>
                </a:solidFill>
                <a:latin typeface="Corbel" panose="020B0503020204020204" pitchFamily="34" charset="0"/>
                <a:hlinkClick r:id="rId3"/>
              </a:rPr>
              <a:t> </a:t>
            </a:r>
            <a:r>
              <a:rPr lang="en-US" sz="1050" spc="-5" dirty="0">
                <a:solidFill>
                  <a:srgbClr val="424242"/>
                </a:solidFill>
                <a:latin typeface="Corbel" panose="020B0503020204020204" pitchFamily="34" charset="0"/>
                <a:hlinkClick r:id="rId3"/>
              </a:rPr>
              <a:t>Reasoning" </a:t>
            </a:r>
            <a:r>
              <a:rPr sz="1050" spc="-5" dirty="0" err="1">
                <a:solidFill>
                  <a:srgbClr val="FF5252"/>
                </a:solidFill>
                <a:uFill>
                  <a:solidFill>
                    <a:srgbClr val="FF5252"/>
                  </a:solidFill>
                </a:uFill>
                <a:latin typeface="Corbel" panose="020B0503020204020204" pitchFamily="34" charset="0"/>
                <a:hlinkClick r:id="rId3"/>
              </a:rPr>
              <a:t>Razeghi</a:t>
            </a:r>
            <a:r>
              <a:rPr sz="1050" spc="-5" dirty="0">
                <a:solidFill>
                  <a:srgbClr val="FF5252"/>
                </a:solidFill>
                <a:uFill>
                  <a:solidFill>
                    <a:srgbClr val="FF5252"/>
                  </a:solidFill>
                </a:uFill>
                <a:latin typeface="Corbel" panose="020B0503020204020204" pitchFamily="34" charset="0"/>
                <a:hlinkClick r:id="rId3"/>
              </a:rPr>
              <a:t> et al. 2022</a:t>
            </a:r>
            <a:r>
              <a:rPr sz="1050" spc="-5" dirty="0">
                <a:solidFill>
                  <a:srgbClr val="424242"/>
                </a:solidFill>
                <a:latin typeface="Corbel" panose="020B0503020204020204" pitchFamily="34" charset="0"/>
                <a:hlinkClick r:id="rId3"/>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a:bodyPr>
          <a:lstStyle/>
          <a:p>
            <a:r>
              <a:rPr lang="en-US" dirty="0"/>
              <a:t>Impact of Pretraining Term Frequencies</a:t>
            </a:r>
          </a:p>
        </p:txBody>
      </p:sp>
      <p:sp>
        <p:nvSpPr>
          <p:cNvPr id="5" name="TextBox 4">
            <a:extLst>
              <a:ext uri="{FF2B5EF4-FFF2-40B4-BE49-F238E27FC236}">
                <a16:creationId xmlns:a16="http://schemas.microsoft.com/office/drawing/2014/main" id="{3DA817BB-D92B-9593-A49A-AB300A60752D}"/>
              </a:ext>
            </a:extLst>
          </p:cNvPr>
          <p:cNvSpPr txBox="1"/>
          <p:nvPr/>
        </p:nvSpPr>
        <p:spPr>
          <a:xfrm rot="16200000">
            <a:off x="1522623" y="2136913"/>
            <a:ext cx="1520687" cy="307777"/>
          </a:xfrm>
          <a:prstGeom prst="rect">
            <a:avLst/>
          </a:prstGeom>
          <a:noFill/>
        </p:spPr>
        <p:txBody>
          <a:bodyPr wrap="square" rtlCol="0">
            <a:spAutoFit/>
          </a:bodyPr>
          <a:lstStyle/>
          <a:p>
            <a:pPr algn="ctr"/>
            <a:r>
              <a:rPr lang="en-US" dirty="0"/>
              <a:t>accuracy</a:t>
            </a:r>
          </a:p>
        </p:txBody>
      </p:sp>
      <p:sp>
        <p:nvSpPr>
          <p:cNvPr id="6" name="TextBox 5">
            <a:extLst>
              <a:ext uri="{FF2B5EF4-FFF2-40B4-BE49-F238E27FC236}">
                <a16:creationId xmlns:a16="http://schemas.microsoft.com/office/drawing/2014/main" id="{1AA4C197-2004-7220-402F-622E653E8E20}"/>
              </a:ext>
            </a:extLst>
          </p:cNvPr>
          <p:cNvSpPr txBox="1"/>
          <p:nvPr/>
        </p:nvSpPr>
        <p:spPr>
          <a:xfrm>
            <a:off x="2701462" y="3476196"/>
            <a:ext cx="1520687" cy="307777"/>
          </a:xfrm>
          <a:prstGeom prst="rect">
            <a:avLst/>
          </a:prstGeom>
          <a:noFill/>
        </p:spPr>
        <p:txBody>
          <a:bodyPr wrap="square" rtlCol="0">
            <a:spAutoFit/>
          </a:bodyPr>
          <a:lstStyle/>
          <a:p>
            <a:pPr algn="ctr"/>
            <a:r>
              <a:rPr lang="en-US" dirty="0"/>
              <a:t>frequency</a:t>
            </a:r>
          </a:p>
        </p:txBody>
      </p:sp>
      <p:sp>
        <p:nvSpPr>
          <p:cNvPr id="7" name="TextBox 6">
            <a:extLst>
              <a:ext uri="{FF2B5EF4-FFF2-40B4-BE49-F238E27FC236}">
                <a16:creationId xmlns:a16="http://schemas.microsoft.com/office/drawing/2014/main" id="{51932A4D-0075-A527-9556-966752266683}"/>
              </a:ext>
            </a:extLst>
          </p:cNvPr>
          <p:cNvSpPr txBox="1"/>
          <p:nvPr/>
        </p:nvSpPr>
        <p:spPr>
          <a:xfrm>
            <a:off x="4434183" y="3479511"/>
            <a:ext cx="1520687" cy="307777"/>
          </a:xfrm>
          <a:prstGeom prst="rect">
            <a:avLst/>
          </a:prstGeom>
          <a:noFill/>
        </p:spPr>
        <p:txBody>
          <a:bodyPr wrap="square" rtlCol="0">
            <a:spAutoFit/>
          </a:bodyPr>
          <a:lstStyle/>
          <a:p>
            <a:pPr algn="ctr"/>
            <a:r>
              <a:rPr lang="en-US" dirty="0"/>
              <a:t>frequency</a:t>
            </a:r>
          </a:p>
        </p:txBody>
      </p:sp>
    </p:spTree>
    <p:extLst>
      <p:ext uri="{BB962C8B-B14F-4D97-AF65-F5344CB8AC3E}">
        <p14:creationId xmlns:p14="http://schemas.microsoft.com/office/powerpoint/2010/main" val="5984168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7080" y="1189111"/>
            <a:ext cx="7477853" cy="2734029"/>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10" name="Rounded Rectangle 9">
            <a:extLst>
              <a:ext uri="{FF2B5EF4-FFF2-40B4-BE49-F238E27FC236}">
                <a16:creationId xmlns:a16="http://schemas.microsoft.com/office/drawing/2014/main" id="{94034D0C-C176-DBE7-8546-38F951FFB8BC}"/>
              </a:ext>
            </a:extLst>
          </p:cNvPr>
          <p:cNvSpPr/>
          <p:nvPr/>
        </p:nvSpPr>
        <p:spPr>
          <a:xfrm>
            <a:off x="1674205" y="4102755"/>
            <a:ext cx="5582690"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3"/>
              </a:rPr>
              <a:t>"Impact of Pretraining </a:t>
            </a:r>
            <a:r>
              <a:rPr lang="en-US" sz="1050" spc="-40" dirty="0">
                <a:solidFill>
                  <a:srgbClr val="424242"/>
                </a:solidFill>
                <a:latin typeface="Corbel" panose="020B0503020204020204" pitchFamily="34" charset="0"/>
                <a:hlinkClick r:id="rId3"/>
              </a:rPr>
              <a:t>Term </a:t>
            </a:r>
            <a:r>
              <a:rPr lang="en-US" sz="1050" spc="-5" dirty="0">
                <a:solidFill>
                  <a:srgbClr val="424242"/>
                </a:solidFill>
                <a:latin typeface="Corbel" panose="020B0503020204020204" pitchFamily="34" charset="0"/>
                <a:hlinkClick r:id="rId3"/>
              </a:rPr>
              <a:t>Frequencies on Few-Shot</a:t>
            </a:r>
            <a:r>
              <a:rPr lang="en-US" sz="1050" spc="-30" dirty="0">
                <a:solidFill>
                  <a:srgbClr val="424242"/>
                </a:solidFill>
                <a:latin typeface="Corbel" panose="020B0503020204020204" pitchFamily="34" charset="0"/>
                <a:hlinkClick r:id="rId3"/>
              </a:rPr>
              <a:t> </a:t>
            </a:r>
            <a:r>
              <a:rPr lang="en-US" sz="1050" spc="-5" dirty="0">
                <a:solidFill>
                  <a:srgbClr val="424242"/>
                </a:solidFill>
                <a:latin typeface="Corbel" panose="020B0503020204020204" pitchFamily="34" charset="0"/>
                <a:hlinkClick r:id="rId3"/>
              </a:rPr>
              <a:t>Reasoning" </a:t>
            </a:r>
            <a:r>
              <a:rPr sz="1050" spc="-5" dirty="0" err="1">
                <a:solidFill>
                  <a:srgbClr val="FF5252"/>
                </a:solidFill>
                <a:uFill>
                  <a:solidFill>
                    <a:srgbClr val="FF5252"/>
                  </a:solidFill>
                </a:uFill>
                <a:latin typeface="Corbel" panose="020B0503020204020204" pitchFamily="34" charset="0"/>
                <a:hlinkClick r:id="rId3"/>
              </a:rPr>
              <a:t>Razeghi</a:t>
            </a:r>
            <a:r>
              <a:rPr sz="1050" spc="-5" dirty="0">
                <a:solidFill>
                  <a:srgbClr val="FF5252"/>
                </a:solidFill>
                <a:uFill>
                  <a:solidFill>
                    <a:srgbClr val="FF5252"/>
                  </a:solidFill>
                </a:uFill>
                <a:latin typeface="Corbel" panose="020B0503020204020204" pitchFamily="34" charset="0"/>
                <a:hlinkClick r:id="rId3"/>
              </a:rPr>
              <a:t> et al. 2022</a:t>
            </a:r>
            <a:r>
              <a:rPr sz="1050" spc="-5" dirty="0">
                <a:solidFill>
                  <a:srgbClr val="424242"/>
                </a:solidFill>
                <a:latin typeface="Corbel" panose="020B0503020204020204" pitchFamily="34" charset="0"/>
                <a:hlinkClick r:id="rId3"/>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a:bodyPr>
          <a:lstStyle/>
          <a:p>
            <a:r>
              <a:rPr lang="en-US" dirty="0"/>
              <a:t>Impact of Pretraining Term Frequencies</a:t>
            </a:r>
          </a:p>
        </p:txBody>
      </p:sp>
      <p:sp>
        <p:nvSpPr>
          <p:cNvPr id="4" name="Text Placeholder 3">
            <a:extLst>
              <a:ext uri="{FF2B5EF4-FFF2-40B4-BE49-F238E27FC236}">
                <a16:creationId xmlns:a16="http://schemas.microsoft.com/office/drawing/2014/main" id="{298438F0-7325-AC16-8721-F6795950B84F}"/>
              </a:ext>
            </a:extLst>
          </p:cNvPr>
          <p:cNvSpPr>
            <a:spLocks noGrp="1"/>
          </p:cNvSpPr>
          <p:nvPr>
            <p:ph type="body" sz="quarter" idx="16"/>
          </p:nvPr>
        </p:nvSpPr>
        <p:spPr/>
        <p:txBody>
          <a:bodyPr/>
          <a:lstStyle/>
          <a:p>
            <a:endParaRPr lang="en-US" dirty="0"/>
          </a:p>
        </p:txBody>
      </p:sp>
      <p:sp>
        <p:nvSpPr>
          <p:cNvPr id="14" name="Rounded Rectangle 13">
            <a:extLst>
              <a:ext uri="{FF2B5EF4-FFF2-40B4-BE49-F238E27FC236}">
                <a16:creationId xmlns:a16="http://schemas.microsoft.com/office/drawing/2014/main" id="{6C9254BD-AD33-5B95-A956-146B3CD0D2C8}"/>
              </a:ext>
            </a:extLst>
          </p:cNvPr>
          <p:cNvSpPr/>
          <p:nvPr/>
        </p:nvSpPr>
        <p:spPr>
          <a:xfrm>
            <a:off x="81280" y="2418080"/>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But that brings up the question of how much LMs </a:t>
            </a:r>
            <a:r>
              <a:rPr lang="en-US" sz="2800" b="1" dirty="0">
                <a:solidFill>
                  <a:schemeClr val="tx1"/>
                </a:solidFill>
                <a:latin typeface="Corbel" panose="020B0503020204020204" pitchFamily="34" charset="0"/>
              </a:rPr>
              <a:t>actually </a:t>
            </a:r>
            <a:r>
              <a:rPr lang="en-US" sz="2800" dirty="0">
                <a:solidFill>
                  <a:schemeClr val="tx1"/>
                </a:solidFill>
                <a:latin typeface="Corbel" panose="020B0503020204020204" pitchFamily="34" charset="0"/>
              </a:rPr>
              <a:t>reason when solving these tasks.🤔 Overlooking the impact of pretraining data can be misleading in evaluation!</a:t>
            </a:r>
          </a:p>
        </p:txBody>
      </p:sp>
      <p:sp>
        <p:nvSpPr>
          <p:cNvPr id="2" name="Rounded Rectangle 1">
            <a:extLst>
              <a:ext uri="{FF2B5EF4-FFF2-40B4-BE49-F238E27FC236}">
                <a16:creationId xmlns:a16="http://schemas.microsoft.com/office/drawing/2014/main" id="{3C10D68C-0994-01FD-E4C7-E304DFE773C2}"/>
              </a:ext>
            </a:extLst>
          </p:cNvPr>
          <p:cNvSpPr/>
          <p:nvPr/>
        </p:nvSpPr>
        <p:spPr>
          <a:xfrm>
            <a:off x="125119" y="703044"/>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This may also indicate that, demonstrations do not teach a new task; instead, it is about locating an  already-learned task during pretraining (Reynolds &amp; McDonell, 2021)</a:t>
            </a:r>
          </a:p>
        </p:txBody>
      </p:sp>
    </p:spTree>
    <p:extLst>
      <p:ext uri="{BB962C8B-B14F-4D97-AF65-F5344CB8AC3E}">
        <p14:creationId xmlns:p14="http://schemas.microsoft.com/office/powerpoint/2010/main" val="114304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type="body" sz="quarter" idx="16"/>
          </p:nvPr>
        </p:nvSpPr>
        <p:spPr/>
        <p:txBody>
          <a:bodyPr/>
          <a:lstStyle/>
          <a:p>
            <a:r>
              <a:rPr lang="en-US" dirty="0"/>
              <a:t>Study the effect of randomizing labels in demonstrations. </a:t>
            </a:r>
          </a:p>
          <a:p>
            <a:pPr lvl="1"/>
            <a:r>
              <a:rPr lang="en-US" dirty="0"/>
              <a:t>Randomly sample a label from the correct label space</a:t>
            </a:r>
          </a:p>
        </p:txBody>
      </p:sp>
      <p:sp>
        <p:nvSpPr>
          <p:cNvPr id="8" name="object 14">
            <a:extLst>
              <a:ext uri="{FF2B5EF4-FFF2-40B4-BE49-F238E27FC236}">
                <a16:creationId xmlns:a16="http://schemas.microsoft.com/office/drawing/2014/main" id="{EFD58BCF-CFDC-D35C-15DB-D632E8A54E10}"/>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pic>
        <p:nvPicPr>
          <p:cNvPr id="10" name="Picture 9" descr="A picture containing diagram&#10;&#10;Description automatically generated">
            <a:extLst>
              <a:ext uri="{FF2B5EF4-FFF2-40B4-BE49-F238E27FC236}">
                <a16:creationId xmlns:a16="http://schemas.microsoft.com/office/drawing/2014/main" id="{18E6854F-3379-C9E0-9415-C876B50AC729}"/>
              </a:ext>
            </a:extLst>
          </p:cNvPr>
          <p:cNvPicPr>
            <a:picLocks noChangeAspect="1"/>
          </p:cNvPicPr>
          <p:nvPr/>
        </p:nvPicPr>
        <p:blipFill rotWithShape="1">
          <a:blip r:embed="rId4"/>
          <a:srcRect r="589"/>
          <a:stretch/>
        </p:blipFill>
        <p:spPr>
          <a:xfrm>
            <a:off x="158008" y="2096849"/>
            <a:ext cx="8935893" cy="2082297"/>
          </a:xfrm>
          <a:prstGeom prst="rect">
            <a:avLst/>
          </a:prstGeom>
        </p:spPr>
      </p:pic>
      <p:sp>
        <p:nvSpPr>
          <p:cNvPr id="4" name="Rounded Rectangle 3">
            <a:extLst>
              <a:ext uri="{FF2B5EF4-FFF2-40B4-BE49-F238E27FC236}">
                <a16:creationId xmlns:a16="http://schemas.microsoft.com/office/drawing/2014/main" id="{FCA95672-8001-5765-901B-85642394E97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0525983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type="body" sz="quarter" idx="16"/>
          </p:nvPr>
        </p:nvSpPr>
        <p:spPr>
          <a:xfrm>
            <a:off x="533919" y="1390650"/>
            <a:ext cx="5336109" cy="3077573"/>
          </a:xfrm>
        </p:spPr>
        <p:txBody>
          <a:bodyPr>
            <a:normAutofit/>
          </a:bodyPr>
          <a:lstStyle/>
          <a:p>
            <a:r>
              <a:rPr lang="en-US" dirty="0"/>
              <a:t>Vary number of demonstrations.</a:t>
            </a:r>
          </a:p>
          <a:p>
            <a:r>
              <a:rPr lang="en-US" dirty="0"/>
              <a:t>Models see a small performance drop (0–5%) with random labels </a:t>
            </a:r>
          </a:p>
          <a:p>
            <a:endParaRPr lang="en-US" dirty="0"/>
          </a:p>
          <a:p>
            <a:r>
              <a:rPr lang="en-US" b="1" dirty="0"/>
              <a:t>Takeaway:</a:t>
            </a:r>
            <a:r>
              <a:rPr lang="en-US" dirty="0"/>
              <a:t> </a:t>
            </a:r>
          </a:p>
          <a:p>
            <a:pPr lvl="1"/>
            <a:r>
              <a:rPr lang="en-US" sz="1800" dirty="0"/>
              <a:t>Ground truth input-label mapping in the prompt is not as important as we thought!</a:t>
            </a:r>
          </a:p>
          <a:p>
            <a:pPr marL="342900" lvl="1" indent="0">
              <a:buNone/>
            </a:pPr>
            <a:endParaRPr lang="en-US" dirty="0"/>
          </a:p>
          <a:p>
            <a:endParaRPr lang="en-US" dirty="0"/>
          </a:p>
        </p:txBody>
      </p:sp>
      <p:pic>
        <p:nvPicPr>
          <p:cNvPr id="6" name="Picture 5" descr="Chart, line chart&#10;&#10;Description automatically generated">
            <a:extLst>
              <a:ext uri="{FF2B5EF4-FFF2-40B4-BE49-F238E27FC236}">
                <a16:creationId xmlns:a16="http://schemas.microsoft.com/office/drawing/2014/main" id="{896DDA7E-0B46-999A-87E5-EBAD31A919F4}"/>
              </a:ext>
            </a:extLst>
          </p:cNvPr>
          <p:cNvPicPr>
            <a:picLocks noChangeAspect="1"/>
          </p:cNvPicPr>
          <p:nvPr/>
        </p:nvPicPr>
        <p:blipFill>
          <a:blip r:embed="rId2"/>
          <a:stretch>
            <a:fillRect/>
          </a:stretch>
        </p:blipFill>
        <p:spPr>
          <a:xfrm>
            <a:off x="5751962" y="1452226"/>
            <a:ext cx="3189917" cy="2954420"/>
          </a:xfrm>
          <a:prstGeom prst="rect">
            <a:avLst/>
          </a:prstGeom>
        </p:spPr>
      </p:pic>
      <p:sp>
        <p:nvSpPr>
          <p:cNvPr id="4" name="object 14">
            <a:extLst>
              <a:ext uri="{FF2B5EF4-FFF2-40B4-BE49-F238E27FC236}">
                <a16:creationId xmlns:a16="http://schemas.microsoft.com/office/drawing/2014/main" id="{5F00D461-2C8D-53DD-7F67-24ECDC4A7BC6}"/>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
        <p:nvSpPr>
          <p:cNvPr id="5" name="Rounded Rectangle 4">
            <a:extLst>
              <a:ext uri="{FF2B5EF4-FFF2-40B4-BE49-F238E27FC236}">
                <a16:creationId xmlns:a16="http://schemas.microsoft.com/office/drawing/2014/main" id="{60B0C647-FDDF-8A6E-94EE-6AA9F4A80C1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0802640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Summary Thus Far </a:t>
            </a:r>
            <a:endParaRPr dirty="0"/>
          </a:p>
        </p:txBody>
      </p:sp>
      <p:sp>
        <p:nvSpPr>
          <p:cNvPr id="6" name="Content Placeholder 5">
            <a:extLst>
              <a:ext uri="{FF2B5EF4-FFF2-40B4-BE49-F238E27FC236}">
                <a16:creationId xmlns:a16="http://schemas.microsoft.com/office/drawing/2014/main" id="{8AC003F3-C006-3246-2132-D8D6F6395C3C}"/>
              </a:ext>
            </a:extLst>
          </p:cNvPr>
          <p:cNvSpPr>
            <a:spLocks noGrp="1"/>
          </p:cNvSpPr>
          <p:nvPr>
            <p:ph type="body" sz="quarter" idx="16"/>
          </p:nvPr>
        </p:nvSpPr>
        <p:spPr/>
        <p:txBody>
          <a:bodyPr>
            <a:normAutofit/>
          </a:bodyPr>
          <a:lstStyle/>
          <a:p>
            <a:pPr marL="379095" marR="5080" indent="-367030">
              <a:lnSpc>
                <a:spcPct val="114999"/>
              </a:lnSpc>
              <a:spcBef>
                <a:spcPts val="100"/>
              </a:spcBef>
              <a:buFont typeface="Arial"/>
              <a:buChar char="●"/>
              <a:tabLst>
                <a:tab pos="379095" algn="l"/>
                <a:tab pos="379730" algn="l"/>
              </a:tabLst>
            </a:pPr>
            <a:r>
              <a:rPr lang="en-US" sz="2000" spc="5" dirty="0">
                <a:latin typeface="Corbel" panose="020B0503020204020204" pitchFamily="34" charset="0"/>
                <a:cs typeface="FreeSans"/>
              </a:rPr>
              <a:t>In-context </a:t>
            </a:r>
            <a:r>
              <a:rPr lang="en-US" sz="2000" spc="15" dirty="0">
                <a:latin typeface="Corbel" panose="020B0503020204020204" pitchFamily="34" charset="0"/>
                <a:cs typeface="FreeSans"/>
              </a:rPr>
              <a:t>learning, while being fascinating, is </a:t>
            </a:r>
            <a:r>
              <a:rPr lang="en-US" sz="2000" spc="20" dirty="0">
                <a:latin typeface="Corbel" panose="020B0503020204020204" pitchFamily="34" charset="0"/>
                <a:cs typeface="FreeSans"/>
              </a:rPr>
              <a:t>highly</a:t>
            </a:r>
            <a:r>
              <a:rPr lang="en-US" sz="2000" spc="35" dirty="0">
                <a:latin typeface="Corbel" panose="020B0503020204020204" pitchFamily="34" charset="0"/>
                <a:cs typeface="FreeSans"/>
              </a:rPr>
              <a:t> </a:t>
            </a:r>
            <a:r>
              <a:rPr lang="en-US" sz="2000" spc="15" dirty="0">
                <a:latin typeface="Corbel" panose="020B0503020204020204" pitchFamily="34" charset="0"/>
                <a:cs typeface="FreeSans"/>
              </a:rPr>
              <a:t>unstable/brittle. </a:t>
            </a:r>
          </a:p>
          <a:p>
            <a:pPr marL="379095" marR="5080" indent="-367030">
              <a:lnSpc>
                <a:spcPct val="114999"/>
              </a:lnSpc>
              <a:spcBef>
                <a:spcPts val="100"/>
              </a:spcBef>
              <a:buFont typeface="Arial"/>
              <a:buChar char="●"/>
              <a:tabLst>
                <a:tab pos="379095" algn="l"/>
                <a:tab pos="379730" algn="l"/>
              </a:tabLst>
            </a:pPr>
            <a:endParaRPr lang="en-US" sz="2000" spc="15" dirty="0">
              <a:latin typeface="Corbel" panose="020B0503020204020204" pitchFamily="34" charset="0"/>
              <a:cs typeface="FreeSans"/>
            </a:endParaRPr>
          </a:p>
          <a:p>
            <a:pPr marL="379095" marR="5080" indent="-367030">
              <a:lnSpc>
                <a:spcPct val="114999"/>
              </a:lnSpc>
              <a:spcBef>
                <a:spcPts val="100"/>
              </a:spcBef>
              <a:buFont typeface="Arial"/>
              <a:buChar char="●"/>
              <a:tabLst>
                <a:tab pos="379095" algn="l"/>
                <a:tab pos="379730" algn="l"/>
              </a:tabLst>
            </a:pPr>
            <a:endParaRPr lang="en-US" sz="2000" spc="15" dirty="0">
              <a:latin typeface="Corbel" panose="020B0503020204020204" pitchFamily="34" charset="0"/>
              <a:cs typeface="FreeSans"/>
            </a:endParaRPr>
          </a:p>
          <a:p>
            <a:pPr marL="379095" marR="5080" indent="-367030">
              <a:lnSpc>
                <a:spcPct val="114999"/>
              </a:lnSpc>
              <a:spcBef>
                <a:spcPts val="100"/>
              </a:spcBef>
              <a:buFont typeface="Arial"/>
              <a:buChar char="●"/>
              <a:tabLst>
                <a:tab pos="379095" algn="l"/>
                <a:tab pos="379730" algn="l"/>
              </a:tabLst>
            </a:pPr>
            <a:r>
              <a:rPr lang="en-US" sz="2000" dirty="0">
                <a:latin typeface="Corbel" panose="020B0503020204020204" pitchFamily="34" charset="0"/>
                <a:cs typeface="FreeSans"/>
              </a:rPr>
              <a:t>Next: why does ICL emerge? </a:t>
            </a:r>
          </a:p>
        </p:txBody>
      </p:sp>
      <p:sp>
        <p:nvSpPr>
          <p:cNvPr id="5" name="Google Shape;138;g1501cc781cf_0_0">
            <a:extLst>
              <a:ext uri="{FF2B5EF4-FFF2-40B4-BE49-F238E27FC236}">
                <a16:creationId xmlns:a16="http://schemas.microsoft.com/office/drawing/2014/main" id="{490667F4-685D-A530-56A6-2293B08AA8A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Why Does ICL Emerge?</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
        <p:nvSpPr>
          <p:cNvPr id="4" name="Rounded Rectangle 3">
            <a:extLst>
              <a:ext uri="{FF2B5EF4-FFF2-40B4-BE49-F238E27FC236}">
                <a16:creationId xmlns:a16="http://schemas.microsoft.com/office/drawing/2014/main" id="{5C930DEC-D324-182F-B117-3637FF285DC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3598132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18887</TotalTime>
  <Words>6040</Words>
  <Application>Microsoft Macintosh PowerPoint</Application>
  <PresentationFormat>On-screen Show (16:9)</PresentationFormat>
  <Paragraphs>948</Paragraphs>
  <Slides>130</Slides>
  <Notes>13</Notes>
  <HiddenSlides>18</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130</vt:i4>
      </vt:variant>
    </vt:vector>
  </HeadingPairs>
  <TitlesOfParts>
    <vt:vector size="151" baseType="lpstr">
      <vt:lpstr>Wingdings</vt:lpstr>
      <vt:lpstr>Source Sans Pro</vt:lpstr>
      <vt:lpstr>Avenir</vt:lpstr>
      <vt:lpstr>Arial MT</vt:lpstr>
      <vt:lpstr>Times New Roman</vt:lpstr>
      <vt:lpstr>Trebuchet MS</vt:lpstr>
      <vt:lpstr>Google Sans</vt:lpstr>
      <vt:lpstr>Roboto</vt:lpstr>
      <vt:lpstr>Arial</vt:lpstr>
      <vt:lpstr>Corbel</vt:lpstr>
      <vt:lpstr>Courier New</vt:lpstr>
      <vt:lpstr>Cambria Math</vt:lpstr>
      <vt:lpstr>Calibri</vt:lpstr>
      <vt:lpstr>Source Serif Pro</vt:lpstr>
      <vt:lpstr>Consolas</vt:lpstr>
      <vt:lpstr>Tahoma</vt:lpstr>
      <vt:lpstr>Simple Light</vt:lpstr>
      <vt:lpstr>EP Presentation Theme - Simple</vt:lpstr>
      <vt:lpstr>1_EP Presentation Theme - Fancy</vt:lpstr>
      <vt:lpstr>2_EP Presentation Theme - Special</vt:lpstr>
      <vt:lpstr>1_EP Presentation Theme - Simple</vt:lpstr>
      <vt:lpstr>Adapting Language Models</vt:lpstr>
      <vt:lpstr>Logistics update</vt:lpstr>
      <vt:lpstr>Adapting Language Models: Chapter Plan </vt:lpstr>
      <vt:lpstr>Adapting Language Models: Chapter Plan </vt:lpstr>
      <vt:lpstr>PowerPoint Presentation</vt:lpstr>
      <vt:lpstr>Fine-Tuning for Tasks </vt:lpstr>
      <vt:lpstr>Fine-tuning Pre-trained Models</vt:lpstr>
      <vt:lpstr>Fine-tuning Pre-trained Models</vt:lpstr>
      <vt:lpstr>Why Parameter-efficient fine-tuning? </vt:lpstr>
      <vt:lpstr>Parameter-efficient Fine-tuning</vt:lpstr>
      <vt:lpstr>Param-efficient Tuning: Additive Models</vt:lpstr>
      <vt:lpstr>Prompt tuning (Soft Prompts)</vt:lpstr>
      <vt:lpstr>Prompt tuning (Soft Prompts)</vt:lpstr>
      <vt:lpstr>Prompt tuning (Soft Prompts)</vt:lpstr>
      <vt:lpstr>Prompt tuning (Soft Prompts)</vt:lpstr>
      <vt:lpstr>Prompt tuning (Soft Prompts)</vt:lpstr>
      <vt:lpstr>Prompt Tuning: Effect of Model Size</vt:lpstr>
      <vt:lpstr>Prompt Tuning: Effect of Prompt Length </vt:lpstr>
      <vt:lpstr>Prefix-tuning vs Prompt-tuning </vt:lpstr>
      <vt:lpstr>Reparametrization based methods</vt:lpstr>
      <vt:lpstr>LoRA: Low-Rank Adaptation </vt:lpstr>
      <vt:lpstr>LoRA: Where you place them? </vt:lpstr>
      <vt:lpstr>LoRA, empirically </vt:lpstr>
      <vt:lpstr>LoRA: impact on memory footprint </vt:lpstr>
      <vt:lpstr>Recent extensions: QLoRA</vt:lpstr>
      <vt:lpstr>Incorporate: QLoRA</vt:lpstr>
      <vt:lpstr>QLoRA</vt:lpstr>
      <vt:lpstr>PowerPoint Presentation</vt:lpstr>
      <vt:lpstr>QLoRA</vt:lpstr>
      <vt:lpstr>QLoRA</vt:lpstr>
      <vt:lpstr>QLoRA</vt:lpstr>
      <vt:lpstr>QLoRA</vt:lpstr>
      <vt:lpstr>QLoRA</vt:lpstr>
      <vt:lpstr>QLoRA</vt:lpstr>
      <vt:lpstr>Incorporate: QLoRA </vt:lpstr>
      <vt:lpstr>LoRA memory footprint </vt:lpstr>
      <vt:lpstr>LoRA: Compute Cost</vt:lpstr>
      <vt:lpstr>Recap: LoRA</vt:lpstr>
      <vt:lpstr>Performance/compactness comparison</vt:lpstr>
      <vt:lpstr>Summary: Adaptation via Fine-Tuning</vt:lpstr>
      <vt:lpstr>Selective methods</vt:lpstr>
      <vt:lpstr>BitFit</vt:lpstr>
      <vt:lpstr>BitFit</vt:lpstr>
      <vt:lpstr>Parameter-efficient Fine-tuning: Adding Models</vt:lpstr>
      <vt:lpstr>Adapters</vt:lpstr>
      <vt:lpstr>Question  </vt:lpstr>
      <vt:lpstr>PowerPoint Presentation</vt:lpstr>
      <vt:lpstr>[Continuous] Prompt Waywardness</vt:lpstr>
      <vt:lpstr>[Continuous] Prompt Waywardness</vt:lpstr>
      <vt:lpstr>PowerPoint Presentation</vt:lpstr>
      <vt:lpstr>PowerPoint Presentation</vt:lpstr>
      <vt:lpstr>Prompt Engineering</vt:lpstr>
      <vt:lpstr>Limitations of Pre-training, then Fine-tuning </vt:lpstr>
      <vt:lpstr>Limitations of Pre-training, then Fine-tuning </vt:lpstr>
      <vt:lpstr>In-Context Learning</vt:lpstr>
      <vt:lpstr>In-Context Learning</vt:lpstr>
      <vt:lpstr>In-Context Learning</vt:lpstr>
      <vt:lpstr>GPT-3: Language Models are Few-Shot Learners</vt:lpstr>
      <vt:lpstr>In-context learning results</vt:lpstr>
      <vt:lpstr>In-Context Prompting: Implementation</vt:lpstr>
      <vt:lpstr>In-Context learning Results</vt:lpstr>
      <vt:lpstr>In-Context learning Results</vt:lpstr>
      <vt:lpstr>Why Do We Care About In-Context Learning?</vt:lpstr>
      <vt:lpstr>In-Context Learning: Practically Useful</vt:lpstr>
      <vt:lpstr>In-Context Learning: Intellectually Intriguing</vt:lpstr>
      <vt:lpstr>The Broader Context: Supervised Learning</vt:lpstr>
      <vt:lpstr>The Broader Context: [Modern] Few-shot Learning</vt:lpstr>
      <vt:lpstr>ICL as a General-Purpose Few-Show Learning Mechanism</vt:lpstr>
      <vt:lpstr>Summary</vt:lpstr>
      <vt:lpstr>PowerPoint Presentation</vt:lpstr>
      <vt:lpstr>LM Prompting: Choices of Encoding </vt:lpstr>
      <vt:lpstr>LM Prompting: Choices of Encoding </vt:lpstr>
      <vt:lpstr>LM Prompting: Choices of Encoding </vt:lpstr>
      <vt:lpstr>In-Context Learning: Sensitivity to Encoding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Sensitivity to Wording (Framing) of Prompts </vt:lpstr>
      <vt:lpstr>Sensitivity to Wording (Framing) of Prompts </vt:lpstr>
      <vt:lpstr>Summary Thus Far </vt:lpstr>
      <vt:lpstr>What Causes These Variances?</vt:lpstr>
      <vt:lpstr>Majority Label Bias</vt:lpstr>
      <vt:lpstr>Majority Label Bias</vt:lpstr>
      <vt:lpstr>Recency Bias</vt:lpstr>
      <vt:lpstr>Recency Bias</vt:lpstr>
      <vt:lpstr>Surface Form Competition</vt:lpstr>
      <vt:lpstr>Common Token Bias</vt:lpstr>
      <vt:lpstr>Common Token Bias</vt:lpstr>
      <vt:lpstr>Common Token Bias</vt:lpstr>
      <vt:lpstr>Impact of Pretraining Term Frequencies</vt:lpstr>
      <vt:lpstr>Impact of Pretraining Term Frequencies</vt:lpstr>
      <vt:lpstr>Impact of Pretraining Term Frequencies</vt:lpstr>
      <vt:lpstr>Impact of Input-Output Mapping</vt:lpstr>
      <vt:lpstr>Impact of Input-Output Mapping</vt:lpstr>
      <vt:lpstr>Summary Thus Far </vt:lpstr>
      <vt:lpstr>PowerPoint Presentation</vt:lpstr>
      <vt:lpstr>Why Does ICL Emerge? </vt:lpstr>
      <vt:lpstr>ICL Emerges Due to Parallel Structures in Pre-training</vt:lpstr>
      <vt:lpstr>In-context Learning as Bayesian Inference </vt:lpstr>
      <vt:lpstr>In-context Learning as Gradient Descent? </vt:lpstr>
      <vt:lpstr>ICL Operation: Task learning vs retrieval</vt:lpstr>
      <vt:lpstr>Summary</vt:lpstr>
      <vt:lpstr>PowerPoint Presentation</vt:lpstr>
      <vt:lpstr>Some Problems Involve Reasoning </vt:lpstr>
      <vt:lpstr>Fine-tuning on Reasoning Problems</vt:lpstr>
      <vt:lpstr>Vanilla ICL on Reasoning Problems</vt:lpstr>
      <vt:lpstr>PowerPoint Presentation</vt:lpstr>
      <vt:lpstr>PowerPoint Presentation</vt:lpstr>
      <vt:lpstr>PowerPoint Presentation</vt:lpstr>
      <vt:lpstr>Reasoning Problems via Multi-Step Prompting </vt:lpstr>
      <vt:lpstr>CoT: Adding “thought” before “answer”</vt:lpstr>
      <vt:lpstr>CoT: Adding “thought” before “answer”</vt:lpstr>
      <vt:lpstr>CoT: Adding “thought” before “answer”</vt:lpstr>
      <vt:lpstr>CoT: Adding “thought” before “answer”</vt:lpstr>
      <vt:lpstr>CoT Prompting: Empirical Results </vt:lpstr>
      <vt:lpstr>Apply CoT to Any Task</vt:lpstr>
      <vt:lpstr>Zero-Shot CoT</vt:lpstr>
      <vt:lpstr>Zero-Shot CoT</vt:lpstr>
      <vt:lpstr>Multi-Step Prompting: Empirical Results </vt:lpstr>
      <vt:lpstr>Multi-Step Prompting: Steps Don’t Have to Be Correct! </vt:lpstr>
      <vt:lpstr>PowerPoint Presentation</vt:lpstr>
      <vt:lpstr>Self-Consistency Leads to Improved Results</vt:lpstr>
      <vt:lpstr>Self-Consistency: Cautionary tale </vt:lpstr>
      <vt:lpstr>Elements of Agentic designs </vt:lpstr>
      <vt:lpstr>Multi-Step Prompting: Parting Comments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27</cp:revision>
  <cp:lastPrinted>2024-02-27T00:56:53Z</cp:lastPrinted>
  <dcterms:modified xsi:type="dcterms:W3CDTF">2025-04-01T13:02:48Z</dcterms:modified>
</cp:coreProperties>
</file>